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fe24 Shiningstar" panose="020B0604020202020204" charset="-127"/>
      <p:regular r:id="rId12"/>
    </p:embeddedFont>
    <p:embeddedFont>
      <p:font typeface="Gong Gothic Bold" panose="020B0604020202020204" charset="-127"/>
      <p:bold r:id="rId13"/>
    </p:embeddedFont>
    <p:embeddedFont>
      <p:font typeface="Gong Gothic Medium" panose="020B0604020202020204" charset="-127"/>
      <p:bold r:id="rId14"/>
    </p:embeddedFont>
    <p:embeddedFont>
      <p:font typeface="Pretendard Bold" panose="020B0604020202020204" charset="-127"/>
      <p:bold r:id="rId15"/>
    </p:embeddedFont>
    <p:embeddedFont>
      <p:font typeface="Pretendard ExtraBold" panose="020B0604020202020204" charset="-127"/>
      <p:bold r:id="rId16"/>
    </p:embeddedFont>
    <p:embeddedFont>
      <p:font typeface="Pretendard Regular" panose="020B0604020202020204" charset="-127"/>
      <p:regular r:id="rId17"/>
    </p:embeddedFont>
    <p:embeddedFont>
      <p:font typeface="Pretendard SemiBold" panose="020B0604020202020204" charset="-12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715FE8-8571-4FDC-8540-4F837FBE07A1}" v="209" dt="2025-04-13T06:24:01.7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건형 김건형" userId="2c2d986d2cc331ad" providerId="Windows Live" clId="Web-{26715FE8-8571-4FDC-8540-4F837FBE07A1}"/>
    <pc:docChg chg="modSld">
      <pc:chgData name="김건형 김건형" userId="2c2d986d2cc331ad" providerId="Windows Live" clId="Web-{26715FE8-8571-4FDC-8540-4F837FBE07A1}" dt="2025-04-13T06:24:01.735" v="196" actId="20577"/>
      <pc:docMkLst>
        <pc:docMk/>
      </pc:docMkLst>
      <pc:sldChg chg="delSp modSp">
        <pc:chgData name="김건형 김건형" userId="2c2d986d2cc331ad" providerId="Windows Live" clId="Web-{26715FE8-8571-4FDC-8540-4F837FBE07A1}" dt="2025-04-13T06:24:01.735" v="196" actId="20577"/>
        <pc:sldMkLst>
          <pc:docMk/>
          <pc:sldMk cId="0" sldId="258"/>
        </pc:sldMkLst>
        <pc:spChg chg="mod">
          <ac:chgData name="김건형 김건형" userId="2c2d986d2cc331ad" providerId="Windows Live" clId="Web-{26715FE8-8571-4FDC-8540-4F837FBE07A1}" dt="2025-04-13T06:23:57.438" v="195" actId="20577"/>
          <ac:spMkLst>
            <pc:docMk/>
            <pc:sldMk cId="0" sldId="258"/>
            <ac:spMk id="8" creationId="{00000000-0000-0000-0000-000000000000}"/>
          </ac:spMkLst>
        </pc:spChg>
        <pc:spChg chg="mod">
          <ac:chgData name="김건형 김건형" userId="2c2d986d2cc331ad" providerId="Windows Live" clId="Web-{26715FE8-8571-4FDC-8540-4F837FBE07A1}" dt="2025-04-13T06:24:01.735" v="196" actId="20577"/>
          <ac:spMkLst>
            <pc:docMk/>
            <pc:sldMk cId="0" sldId="258"/>
            <ac:spMk id="11" creationId="{00000000-0000-0000-0000-000000000000}"/>
          </ac:spMkLst>
        </pc:spChg>
        <pc:picChg chg="del">
          <ac:chgData name="김건형 김건형" userId="2c2d986d2cc331ad" providerId="Windows Live" clId="Web-{26715FE8-8571-4FDC-8540-4F837FBE07A1}" dt="2025-04-13T06:06:57.685" v="0"/>
          <ac:picMkLst>
            <pc:docMk/>
            <pc:sldMk cId="0" sldId="258"/>
            <ac:picMk id="4" creationId="{00000000-0000-0000-0000-000000000000}"/>
          </ac:picMkLst>
        </pc:picChg>
      </pc:sldChg>
      <pc:sldChg chg="delSp modSp">
        <pc:chgData name="김건형 김건형" userId="2c2d986d2cc331ad" providerId="Windows Live" clId="Web-{26715FE8-8571-4FDC-8540-4F837FBE07A1}" dt="2025-04-13T06:07:59.015" v="13" actId="20577"/>
        <pc:sldMkLst>
          <pc:docMk/>
          <pc:sldMk cId="0" sldId="259"/>
        </pc:sldMkLst>
        <pc:spChg chg="mod">
          <ac:chgData name="김건형 김건형" userId="2c2d986d2cc331ad" providerId="Windows Live" clId="Web-{26715FE8-8571-4FDC-8540-4F837FBE07A1}" dt="2025-04-13T06:07:59.015" v="13" actId="20577"/>
          <ac:spMkLst>
            <pc:docMk/>
            <pc:sldMk cId="0" sldId="259"/>
            <ac:spMk id="9" creationId="{00000000-0000-0000-0000-000000000000}"/>
          </ac:spMkLst>
        </pc:spChg>
        <pc:spChg chg="mod">
          <ac:chgData name="김건형 김건형" userId="2c2d986d2cc331ad" providerId="Windows Live" clId="Web-{26715FE8-8571-4FDC-8540-4F837FBE07A1}" dt="2025-04-13T06:07:55.781" v="12" actId="20577"/>
          <ac:spMkLst>
            <pc:docMk/>
            <pc:sldMk cId="0" sldId="259"/>
            <ac:spMk id="13" creationId="{00000000-0000-0000-0000-000000000000}"/>
          </ac:spMkLst>
        </pc:spChg>
        <pc:picChg chg="del">
          <ac:chgData name="김건형 김건형" userId="2c2d986d2cc331ad" providerId="Windows Live" clId="Web-{26715FE8-8571-4FDC-8540-4F837FBE07A1}" dt="2025-04-13T06:06:59.747" v="1"/>
          <ac:picMkLst>
            <pc:docMk/>
            <pc:sldMk cId="0" sldId="259"/>
            <ac:picMk id="4" creationId="{00000000-0000-0000-0000-000000000000}"/>
          </ac:picMkLst>
        </pc:picChg>
      </pc:sldChg>
      <pc:sldChg chg="addSp delSp modSp mod setBg">
        <pc:chgData name="김건형 김건형" userId="2c2d986d2cc331ad" providerId="Windows Live" clId="Web-{26715FE8-8571-4FDC-8540-4F837FBE07A1}" dt="2025-04-13T06:23:36.047" v="190" actId="20577"/>
        <pc:sldMkLst>
          <pc:docMk/>
          <pc:sldMk cId="0" sldId="260"/>
        </pc:sldMkLst>
        <pc:spChg chg="del mod">
          <ac:chgData name="김건형 김건형" userId="2c2d986d2cc331ad" providerId="Windows Live" clId="Web-{26715FE8-8571-4FDC-8540-4F837FBE07A1}" dt="2025-04-13T06:08:36.610" v="26"/>
          <ac:spMkLst>
            <pc:docMk/>
            <pc:sldMk cId="0" sldId="260"/>
            <ac:spMk id="4" creationId="{00000000-0000-0000-0000-000000000000}"/>
          </ac:spMkLst>
        </pc:spChg>
        <pc:spChg chg="del mod">
          <ac:chgData name="김건형 김건형" userId="2c2d986d2cc331ad" providerId="Windows Live" clId="Web-{26715FE8-8571-4FDC-8540-4F837FBE07A1}" dt="2025-04-13T06:09:17.205" v="31"/>
          <ac:spMkLst>
            <pc:docMk/>
            <pc:sldMk cId="0" sldId="260"/>
            <ac:spMk id="9" creationId="{00000000-0000-0000-0000-000000000000}"/>
          </ac:spMkLst>
        </pc:spChg>
        <pc:spChg chg="del mod">
          <ac:chgData name="김건형 김건형" userId="2c2d986d2cc331ad" providerId="Windows Live" clId="Web-{26715FE8-8571-4FDC-8540-4F837FBE07A1}" dt="2025-04-13T06:08:22.891" v="17"/>
          <ac:spMkLst>
            <pc:docMk/>
            <pc:sldMk cId="0" sldId="260"/>
            <ac:spMk id="11" creationId="{00000000-0000-0000-0000-000000000000}"/>
          </ac:spMkLst>
        </pc:spChg>
        <pc:spChg chg="del mod">
          <ac:chgData name="김건형 김건형" userId="2c2d986d2cc331ad" providerId="Windows Live" clId="Web-{26715FE8-8571-4FDC-8540-4F837FBE07A1}" dt="2025-04-13T06:08:31.032" v="23"/>
          <ac:spMkLst>
            <pc:docMk/>
            <pc:sldMk cId="0" sldId="260"/>
            <ac:spMk id="12" creationId="{00000000-0000-0000-0000-000000000000}"/>
          </ac:spMkLst>
        </pc:spChg>
        <pc:spChg chg="mod">
          <ac:chgData name="김건형 김건형" userId="2c2d986d2cc331ad" providerId="Windows Live" clId="Web-{26715FE8-8571-4FDC-8540-4F837FBE07A1}" dt="2025-04-13T06:23:00.108" v="178" actId="1076"/>
          <ac:spMkLst>
            <pc:docMk/>
            <pc:sldMk cId="0" sldId="260"/>
            <ac:spMk id="17" creationId="{00000000-0000-0000-0000-000000000000}"/>
          </ac:spMkLst>
        </pc:spChg>
        <pc:spChg chg="mod">
          <ac:chgData name="김건형 김건형" userId="2c2d986d2cc331ad" providerId="Windows Live" clId="Web-{26715FE8-8571-4FDC-8540-4F837FBE07A1}" dt="2025-04-13T06:23:36.047" v="190" actId="20577"/>
          <ac:spMkLst>
            <pc:docMk/>
            <pc:sldMk cId="0" sldId="260"/>
            <ac:spMk id="18" creationId="{00000000-0000-0000-0000-000000000000}"/>
          </ac:spMkLst>
        </pc:spChg>
        <pc:spChg chg="mod">
          <ac:chgData name="김건형 김건형" userId="2c2d986d2cc331ad" providerId="Windows Live" clId="Web-{26715FE8-8571-4FDC-8540-4F837FBE07A1}" dt="2025-04-13T06:22:48.655" v="174" actId="14100"/>
          <ac:spMkLst>
            <pc:docMk/>
            <pc:sldMk cId="0" sldId="260"/>
            <ac:spMk id="19" creationId="{00000000-0000-0000-0000-000000000000}"/>
          </ac:spMkLst>
        </pc:spChg>
        <pc:spChg chg="mod">
          <ac:chgData name="김건형 김건형" userId="2c2d986d2cc331ad" providerId="Windows Live" clId="Web-{26715FE8-8571-4FDC-8540-4F837FBE07A1}" dt="2025-04-13T06:22:48.670" v="175" actId="14100"/>
          <ac:spMkLst>
            <pc:docMk/>
            <pc:sldMk cId="0" sldId="260"/>
            <ac:spMk id="20" creationId="{00000000-0000-0000-0000-000000000000}"/>
          </ac:spMkLst>
        </pc:spChg>
        <pc:picChg chg="add del">
          <ac:chgData name="김건형 김건형" userId="2c2d986d2cc331ad" providerId="Windows Live" clId="Web-{26715FE8-8571-4FDC-8540-4F837FBE07A1}" dt="2025-04-13T06:08:29.141" v="21"/>
          <ac:picMkLst>
            <pc:docMk/>
            <pc:sldMk cId="0" sldId="260"/>
            <ac:picMk id="2" creationId="{00000000-0000-0000-0000-000000000000}"/>
          </ac:picMkLst>
        </pc:picChg>
        <pc:picChg chg="del">
          <ac:chgData name="김건형 김건형" userId="2c2d986d2cc331ad" providerId="Windows Live" clId="Web-{26715FE8-8571-4FDC-8540-4F837FBE07A1}" dt="2025-04-13T06:08:18.985" v="14"/>
          <ac:picMkLst>
            <pc:docMk/>
            <pc:sldMk cId="0" sldId="260"/>
            <ac:picMk id="3" creationId="{00000000-0000-0000-0000-000000000000}"/>
          </ac:picMkLst>
        </pc:picChg>
        <pc:picChg chg="del mod">
          <ac:chgData name="김건형 김건형" userId="2c2d986d2cc331ad" providerId="Windows Live" clId="Web-{26715FE8-8571-4FDC-8540-4F837FBE07A1}" dt="2025-04-13T06:09:33.206" v="35"/>
          <ac:picMkLst>
            <pc:docMk/>
            <pc:sldMk cId="0" sldId="260"/>
            <ac:picMk id="6" creationId="{00000000-0000-0000-0000-000000000000}"/>
          </ac:picMkLst>
        </pc:picChg>
        <pc:picChg chg="del">
          <ac:chgData name="김건형 김건형" userId="2c2d986d2cc331ad" providerId="Windows Live" clId="Web-{26715FE8-8571-4FDC-8540-4F837FBE07A1}" dt="2025-04-13T06:08:19.797" v="15"/>
          <ac:picMkLst>
            <pc:docMk/>
            <pc:sldMk cId="0" sldId="260"/>
            <ac:picMk id="10" creationId="{00000000-0000-0000-0000-000000000000}"/>
          </ac:picMkLst>
        </pc:picChg>
        <pc:picChg chg="del">
          <ac:chgData name="김건형 김건형" userId="2c2d986d2cc331ad" providerId="Windows Live" clId="Web-{26715FE8-8571-4FDC-8540-4F837FBE07A1}" dt="2025-04-13T06:07:01.029" v="2"/>
          <ac:picMkLst>
            <pc:docMk/>
            <pc:sldMk cId="0" sldId="260"/>
            <ac:picMk id="13" creationId="{00000000-0000-0000-0000-000000000000}"/>
          </ac:picMkLst>
        </pc:picChg>
        <pc:picChg chg="mod">
          <ac:chgData name="김건형 김건형" userId="2c2d986d2cc331ad" providerId="Windows Live" clId="Web-{26715FE8-8571-4FDC-8540-4F837FBE07A1}" dt="2025-04-13T06:22:52.889" v="176" actId="14100"/>
          <ac:picMkLst>
            <pc:docMk/>
            <pc:sldMk cId="0" sldId="260"/>
            <ac:picMk id="15" creationId="{00000000-0000-0000-0000-000000000000}"/>
          </ac:picMkLst>
        </pc:picChg>
        <pc:picChg chg="mod">
          <ac:chgData name="김건형 김건형" userId="2c2d986d2cc331ad" providerId="Windows Live" clId="Web-{26715FE8-8571-4FDC-8540-4F837FBE07A1}" dt="2025-04-13T06:23:03.124" v="180" actId="14100"/>
          <ac:picMkLst>
            <pc:docMk/>
            <pc:sldMk cId="0" sldId="260"/>
            <ac:picMk id="16" creationId="{00000000-0000-0000-0000-000000000000}"/>
          </ac:picMkLst>
        </pc:picChg>
        <pc:picChg chg="add del mod">
          <ac:chgData name="김건형 김건형" userId="2c2d986d2cc331ad" providerId="Windows Live" clId="Web-{26715FE8-8571-4FDC-8540-4F837FBE07A1}" dt="2025-04-13T06:09:11.814" v="29"/>
          <ac:picMkLst>
            <pc:docMk/>
            <pc:sldMk cId="0" sldId="260"/>
            <ac:picMk id="22" creationId="{F2A50BA7-3C1B-EB74-6931-C12D00E03407}"/>
          </ac:picMkLst>
        </pc:picChg>
      </pc:sldChg>
      <pc:sldChg chg="addSp delSp modSp mod setBg">
        <pc:chgData name="김건형 김건형" userId="2c2d986d2cc331ad" providerId="Windows Live" clId="Web-{26715FE8-8571-4FDC-8540-4F837FBE07A1}" dt="2025-04-13T06:16:30.173" v="93" actId="20577"/>
        <pc:sldMkLst>
          <pc:docMk/>
          <pc:sldMk cId="0" sldId="261"/>
        </pc:sldMkLst>
        <pc:spChg chg="mod">
          <ac:chgData name="김건형 김건형" userId="2c2d986d2cc331ad" providerId="Windows Live" clId="Web-{26715FE8-8571-4FDC-8540-4F837FBE07A1}" dt="2025-04-13T06:16:30.173" v="93" actId="20577"/>
          <ac:spMkLst>
            <pc:docMk/>
            <pc:sldMk cId="0" sldId="261"/>
            <ac:spMk id="10" creationId="{00000000-0000-0000-0000-000000000000}"/>
          </ac:spMkLst>
        </pc:spChg>
        <pc:spChg chg="mod">
          <ac:chgData name="김건형 김건형" userId="2c2d986d2cc331ad" providerId="Windows Live" clId="Web-{26715FE8-8571-4FDC-8540-4F837FBE07A1}" dt="2025-04-13T06:10:45.990" v="42" actId="20577"/>
          <ac:spMkLst>
            <pc:docMk/>
            <pc:sldMk cId="0" sldId="261"/>
            <ac:spMk id="11" creationId="{00000000-0000-0000-0000-000000000000}"/>
          </ac:spMkLst>
        </pc:spChg>
        <pc:spChg chg="mod">
          <ac:chgData name="김건형 김건형" userId="2c2d986d2cc331ad" providerId="Windows Live" clId="Web-{26715FE8-8571-4FDC-8540-4F837FBE07A1}" dt="2025-04-13T06:13:38.699" v="71" actId="1076"/>
          <ac:spMkLst>
            <pc:docMk/>
            <pc:sldMk cId="0" sldId="261"/>
            <ac:spMk id="12" creationId="{00000000-0000-0000-0000-000000000000}"/>
          </ac:spMkLst>
        </pc:spChg>
        <pc:spChg chg="mod">
          <ac:chgData name="김건형 김건형" userId="2c2d986d2cc331ad" providerId="Windows Live" clId="Web-{26715FE8-8571-4FDC-8540-4F837FBE07A1}" dt="2025-04-13T06:13:29.026" v="70" actId="1076"/>
          <ac:spMkLst>
            <pc:docMk/>
            <pc:sldMk cId="0" sldId="261"/>
            <ac:spMk id="13" creationId="{00000000-0000-0000-0000-000000000000}"/>
          </ac:spMkLst>
        </pc:spChg>
        <pc:spChg chg="mod">
          <ac:chgData name="김건형 김건형" userId="2c2d986d2cc331ad" providerId="Windows Live" clId="Web-{26715FE8-8571-4FDC-8540-4F837FBE07A1}" dt="2025-04-13T06:11:02.037" v="46" actId="20577"/>
          <ac:spMkLst>
            <pc:docMk/>
            <pc:sldMk cId="0" sldId="261"/>
            <ac:spMk id="14" creationId="{00000000-0000-0000-0000-000000000000}"/>
          </ac:spMkLst>
        </pc:spChg>
        <pc:spChg chg="mod">
          <ac:chgData name="김건형 김건형" userId="2c2d986d2cc331ad" providerId="Windows Live" clId="Web-{26715FE8-8571-4FDC-8540-4F837FBE07A1}" dt="2025-04-13T06:10:41.927" v="41" actId="20577"/>
          <ac:spMkLst>
            <pc:docMk/>
            <pc:sldMk cId="0" sldId="261"/>
            <ac:spMk id="15" creationId="{00000000-0000-0000-0000-000000000000}"/>
          </ac:spMkLst>
        </pc:spChg>
        <pc:picChg chg="mod ord">
          <ac:chgData name="김건형 김건형" userId="2c2d986d2cc331ad" providerId="Windows Live" clId="Web-{26715FE8-8571-4FDC-8540-4F837FBE07A1}" dt="2025-04-13T06:16:15.579" v="90" actId="1076"/>
          <ac:picMkLst>
            <pc:docMk/>
            <pc:sldMk cId="0" sldId="261"/>
            <ac:picMk id="2" creationId="{00000000-0000-0000-0000-000000000000}"/>
          </ac:picMkLst>
        </pc:picChg>
        <pc:picChg chg="del mod modCrop">
          <ac:chgData name="김건형 김건형" userId="2c2d986d2cc331ad" providerId="Windows Live" clId="Web-{26715FE8-8571-4FDC-8540-4F837FBE07A1}" dt="2025-04-13T06:14:59.451" v="82"/>
          <ac:picMkLst>
            <pc:docMk/>
            <pc:sldMk cId="0" sldId="261"/>
            <ac:picMk id="4" creationId="{00000000-0000-0000-0000-000000000000}"/>
          </ac:picMkLst>
        </pc:picChg>
        <pc:picChg chg="mod">
          <ac:chgData name="김건형 김건형" userId="2c2d986d2cc331ad" providerId="Windows Live" clId="Web-{26715FE8-8571-4FDC-8540-4F837FBE07A1}" dt="2025-04-13T06:15:12.264" v="83" actId="1076"/>
          <ac:picMkLst>
            <pc:docMk/>
            <pc:sldMk cId="0" sldId="261"/>
            <ac:picMk id="5" creationId="{00000000-0000-0000-0000-000000000000}"/>
          </ac:picMkLst>
        </pc:picChg>
        <pc:picChg chg="del">
          <ac:chgData name="김건형 김건형" userId="2c2d986d2cc331ad" providerId="Windows Live" clId="Web-{26715FE8-8571-4FDC-8540-4F837FBE07A1}" dt="2025-04-13T06:10:31.505" v="38"/>
          <ac:picMkLst>
            <pc:docMk/>
            <pc:sldMk cId="0" sldId="261"/>
            <ac:picMk id="6" creationId="{00000000-0000-0000-0000-000000000000}"/>
          </ac:picMkLst>
        </pc:picChg>
        <pc:picChg chg="del">
          <ac:chgData name="김건형 김건형" userId="2c2d986d2cc331ad" providerId="Windows Live" clId="Web-{26715FE8-8571-4FDC-8540-4F837FBE07A1}" dt="2025-04-13T06:10:33.411" v="39"/>
          <ac:picMkLst>
            <pc:docMk/>
            <pc:sldMk cId="0" sldId="261"/>
            <ac:picMk id="7" creationId="{00000000-0000-0000-0000-000000000000}"/>
          </ac:picMkLst>
        </pc:picChg>
        <pc:picChg chg="del">
          <ac:chgData name="김건형 김건형" userId="2c2d986d2cc331ad" providerId="Windows Live" clId="Web-{26715FE8-8571-4FDC-8540-4F837FBE07A1}" dt="2025-04-13T06:07:02.919" v="3"/>
          <ac:picMkLst>
            <pc:docMk/>
            <pc:sldMk cId="0" sldId="261"/>
            <ac:picMk id="16" creationId="{00000000-0000-0000-0000-000000000000}"/>
          </ac:picMkLst>
        </pc:picChg>
        <pc:picChg chg="add mod ord">
          <ac:chgData name="김건형 김건형" userId="2c2d986d2cc331ad" providerId="Windows Live" clId="Web-{26715FE8-8571-4FDC-8540-4F837FBE07A1}" dt="2025-04-13T06:15:39.078" v="87"/>
          <ac:picMkLst>
            <pc:docMk/>
            <pc:sldMk cId="0" sldId="261"/>
            <ac:picMk id="33" creationId="{37802751-EABE-93EE-3D48-8B5360565055}"/>
          </ac:picMkLst>
        </pc:picChg>
        <pc:inkChg chg="add del">
          <ac:chgData name="김건형 김건형" userId="2c2d986d2cc331ad" providerId="Windows Live" clId="Web-{26715FE8-8571-4FDC-8540-4F837FBE07A1}" dt="2025-04-13T06:11:53.336" v="48"/>
          <ac:inkMkLst>
            <pc:docMk/>
            <pc:sldMk cId="0" sldId="261"/>
            <ac:inkMk id="18" creationId="{0DEA736F-8794-894B-BA2D-349D159959C1}"/>
          </ac:inkMkLst>
        </pc:inkChg>
        <pc:inkChg chg="add del">
          <ac:chgData name="김건형 김건형" userId="2c2d986d2cc331ad" providerId="Windows Live" clId="Web-{26715FE8-8571-4FDC-8540-4F837FBE07A1}" dt="2025-04-13T06:11:56.976" v="50"/>
          <ac:inkMkLst>
            <pc:docMk/>
            <pc:sldMk cId="0" sldId="261"/>
            <ac:inkMk id="19" creationId="{7B86120A-88BD-FD52-E820-15CBB8609639}"/>
          </ac:inkMkLst>
        </pc:inkChg>
        <pc:inkChg chg="add">
          <ac:chgData name="김건형 김건형" userId="2c2d986d2cc331ad" providerId="Windows Live" clId="Web-{26715FE8-8571-4FDC-8540-4F837FBE07A1}" dt="2025-04-13T06:11:58.054" v="51"/>
          <ac:inkMkLst>
            <pc:docMk/>
            <pc:sldMk cId="0" sldId="261"/>
            <ac:inkMk id="20" creationId="{2B710A17-FBEB-9C53-61C0-378180957131}"/>
          </ac:inkMkLst>
        </pc:inkChg>
        <pc:inkChg chg="add">
          <ac:chgData name="김건형 김건형" userId="2c2d986d2cc331ad" providerId="Windows Live" clId="Web-{26715FE8-8571-4FDC-8540-4F837FBE07A1}" dt="2025-04-13T06:12:05.820" v="52"/>
          <ac:inkMkLst>
            <pc:docMk/>
            <pc:sldMk cId="0" sldId="261"/>
            <ac:inkMk id="21" creationId="{05F5A45D-186F-7BE3-B650-CBF6A53F9502}"/>
          </ac:inkMkLst>
        </pc:inkChg>
        <pc:inkChg chg="add del">
          <ac:chgData name="김건형 김건형" userId="2c2d986d2cc331ad" providerId="Windows Live" clId="Web-{26715FE8-8571-4FDC-8540-4F837FBE07A1}" dt="2025-04-13T06:14:17.762" v="76"/>
          <ac:inkMkLst>
            <pc:docMk/>
            <pc:sldMk cId="0" sldId="261"/>
            <ac:inkMk id="22" creationId="{A5305128-D7C1-AC36-DDF4-168CD907C1EC}"/>
          </ac:inkMkLst>
        </pc:inkChg>
        <pc:inkChg chg="add">
          <ac:chgData name="김건형 김건형" userId="2c2d986d2cc331ad" providerId="Windows Live" clId="Web-{26715FE8-8571-4FDC-8540-4F837FBE07A1}" dt="2025-04-13T06:12:19.899" v="54"/>
          <ac:inkMkLst>
            <pc:docMk/>
            <pc:sldMk cId="0" sldId="261"/>
            <ac:inkMk id="23" creationId="{14D711A0-12D6-B1C5-0EFD-8FB94C2877ED}"/>
          </ac:inkMkLst>
        </pc:inkChg>
        <pc:inkChg chg="add">
          <ac:chgData name="김건형 김건형" userId="2c2d986d2cc331ad" providerId="Windows Live" clId="Web-{26715FE8-8571-4FDC-8540-4F837FBE07A1}" dt="2025-04-13T06:12:33.040" v="55"/>
          <ac:inkMkLst>
            <pc:docMk/>
            <pc:sldMk cId="0" sldId="261"/>
            <ac:inkMk id="24" creationId="{9B2F3256-2B9C-B333-B25A-F5929D370219}"/>
          </ac:inkMkLst>
        </pc:inkChg>
        <pc:inkChg chg="add">
          <ac:chgData name="김건형 김건형" userId="2c2d986d2cc331ad" providerId="Windows Live" clId="Web-{26715FE8-8571-4FDC-8540-4F837FBE07A1}" dt="2025-04-13T06:12:33.056" v="56"/>
          <ac:inkMkLst>
            <pc:docMk/>
            <pc:sldMk cId="0" sldId="261"/>
            <ac:inkMk id="25" creationId="{06AE73C7-6279-C2D6-8D5E-6B64DD1CD404}"/>
          </ac:inkMkLst>
        </pc:inkChg>
        <pc:inkChg chg="add">
          <ac:chgData name="김건형 김건형" userId="2c2d986d2cc331ad" providerId="Windows Live" clId="Web-{26715FE8-8571-4FDC-8540-4F837FBE07A1}" dt="2025-04-13T06:12:35.321" v="57"/>
          <ac:inkMkLst>
            <pc:docMk/>
            <pc:sldMk cId="0" sldId="261"/>
            <ac:inkMk id="26" creationId="{4DBCF477-56D9-5D6E-AADC-5E2115FE617C}"/>
          </ac:inkMkLst>
        </pc:inkChg>
        <pc:inkChg chg="add">
          <ac:chgData name="김건형 김건형" userId="2c2d986d2cc331ad" providerId="Windows Live" clId="Web-{26715FE8-8571-4FDC-8540-4F837FBE07A1}" dt="2025-04-13T06:12:39.540" v="58"/>
          <ac:inkMkLst>
            <pc:docMk/>
            <pc:sldMk cId="0" sldId="261"/>
            <ac:inkMk id="27" creationId="{FDFEE606-5467-2953-5887-36552C413B2A}"/>
          </ac:inkMkLst>
        </pc:inkChg>
        <pc:inkChg chg="add del">
          <ac:chgData name="김건형 김건형" userId="2c2d986d2cc331ad" providerId="Windows Live" clId="Web-{26715FE8-8571-4FDC-8540-4F837FBE07A1}" dt="2025-04-13T06:14:16.387" v="75"/>
          <ac:inkMkLst>
            <pc:docMk/>
            <pc:sldMk cId="0" sldId="261"/>
            <ac:inkMk id="28" creationId="{CC7B02FF-B020-AF09-3805-2CF488DFB85B}"/>
          </ac:inkMkLst>
        </pc:inkChg>
        <pc:inkChg chg="add del">
          <ac:chgData name="김건형 김건형" userId="2c2d986d2cc331ad" providerId="Windows Live" clId="Web-{26715FE8-8571-4FDC-8540-4F837FBE07A1}" dt="2025-04-13T06:14:16.387" v="74"/>
          <ac:inkMkLst>
            <pc:docMk/>
            <pc:sldMk cId="0" sldId="261"/>
            <ac:inkMk id="29" creationId="{7FB03D43-57C8-C981-70AF-8497CFEF77C6}"/>
          </ac:inkMkLst>
        </pc:inkChg>
        <pc:inkChg chg="add del">
          <ac:chgData name="김건형 김건형" userId="2c2d986d2cc331ad" providerId="Windows Live" clId="Web-{26715FE8-8571-4FDC-8540-4F837FBE07A1}" dt="2025-04-13T06:12:43.962" v="62"/>
          <ac:inkMkLst>
            <pc:docMk/>
            <pc:sldMk cId="0" sldId="261"/>
            <ac:inkMk id="30" creationId="{F62E3696-3881-F727-1BCE-560072ED75F6}"/>
          </ac:inkMkLst>
        </pc:inkChg>
        <pc:inkChg chg="add">
          <ac:chgData name="김건형 김건형" userId="2c2d986d2cc331ad" providerId="Windows Live" clId="Web-{26715FE8-8571-4FDC-8540-4F837FBE07A1}" dt="2025-04-13T06:12:45.306" v="63"/>
          <ac:inkMkLst>
            <pc:docMk/>
            <pc:sldMk cId="0" sldId="261"/>
            <ac:inkMk id="31" creationId="{0044430B-2C5D-CB9C-0181-50396CE64070}"/>
          </ac:inkMkLst>
        </pc:inkChg>
        <pc:inkChg chg="add">
          <ac:chgData name="김건형 김건형" userId="2c2d986d2cc331ad" providerId="Windows Live" clId="Web-{26715FE8-8571-4FDC-8540-4F837FBE07A1}" dt="2025-04-13T06:14:36.935" v="77"/>
          <ac:inkMkLst>
            <pc:docMk/>
            <pc:sldMk cId="0" sldId="261"/>
            <ac:inkMk id="32" creationId="{17C058B3-2B9F-F641-525E-6174EC8FB7C0}"/>
          </ac:inkMkLst>
        </pc:inkChg>
      </pc:sldChg>
      <pc:sldChg chg="delSp modSp">
        <pc:chgData name="김건형 김건형" userId="2c2d986d2cc331ad" providerId="Windows Live" clId="Web-{26715FE8-8571-4FDC-8540-4F837FBE07A1}" dt="2025-04-13T06:17:45.160" v="118" actId="20577"/>
        <pc:sldMkLst>
          <pc:docMk/>
          <pc:sldMk cId="0" sldId="262"/>
        </pc:sldMkLst>
        <pc:spChg chg="mod">
          <ac:chgData name="김건형 김건형" userId="2c2d986d2cc331ad" providerId="Windows Live" clId="Web-{26715FE8-8571-4FDC-8540-4F837FBE07A1}" dt="2025-04-13T06:16:46.799" v="98" actId="20577"/>
          <ac:spMkLst>
            <pc:docMk/>
            <pc:sldMk cId="0" sldId="262"/>
            <ac:spMk id="9" creationId="{00000000-0000-0000-0000-000000000000}"/>
          </ac:spMkLst>
        </pc:spChg>
        <pc:spChg chg="mod">
          <ac:chgData name="김건형 김건형" userId="2c2d986d2cc331ad" providerId="Windows Live" clId="Web-{26715FE8-8571-4FDC-8540-4F837FBE07A1}" dt="2025-04-13T06:17:16.503" v="111" actId="20577"/>
          <ac:spMkLst>
            <pc:docMk/>
            <pc:sldMk cId="0" sldId="262"/>
            <ac:spMk id="11" creationId="{00000000-0000-0000-0000-000000000000}"/>
          </ac:spMkLst>
        </pc:spChg>
        <pc:spChg chg="mod">
          <ac:chgData name="김건형 김건형" userId="2c2d986d2cc331ad" providerId="Windows Live" clId="Web-{26715FE8-8571-4FDC-8540-4F837FBE07A1}" dt="2025-04-13T06:17:37.394" v="116" actId="20577"/>
          <ac:spMkLst>
            <pc:docMk/>
            <pc:sldMk cId="0" sldId="262"/>
            <ac:spMk id="13" creationId="{00000000-0000-0000-0000-000000000000}"/>
          </ac:spMkLst>
        </pc:spChg>
        <pc:spChg chg="mod">
          <ac:chgData name="김건형 김건형" userId="2c2d986d2cc331ad" providerId="Windows Live" clId="Web-{26715FE8-8571-4FDC-8540-4F837FBE07A1}" dt="2025-04-13T06:17:45.160" v="118" actId="20577"/>
          <ac:spMkLst>
            <pc:docMk/>
            <pc:sldMk cId="0" sldId="262"/>
            <ac:spMk id="15" creationId="{00000000-0000-0000-0000-000000000000}"/>
          </ac:spMkLst>
        </pc:spChg>
        <pc:picChg chg="del">
          <ac:chgData name="김건형 김건형" userId="2c2d986d2cc331ad" providerId="Windows Live" clId="Web-{26715FE8-8571-4FDC-8540-4F837FBE07A1}" dt="2025-04-13T06:07:05.529" v="4"/>
          <ac:picMkLst>
            <pc:docMk/>
            <pc:sldMk cId="0" sldId="262"/>
            <ac:picMk id="16" creationId="{00000000-0000-0000-0000-000000000000}"/>
          </ac:picMkLst>
        </pc:picChg>
      </pc:sldChg>
      <pc:sldChg chg="delSp">
        <pc:chgData name="김건형 김건형" userId="2c2d986d2cc331ad" providerId="Windows Live" clId="Web-{26715FE8-8571-4FDC-8540-4F837FBE07A1}" dt="2025-04-13T06:07:07.091" v="5"/>
        <pc:sldMkLst>
          <pc:docMk/>
          <pc:sldMk cId="0" sldId="263"/>
        </pc:sldMkLst>
        <pc:picChg chg="del">
          <ac:chgData name="김건형 김건형" userId="2c2d986d2cc331ad" providerId="Windows Live" clId="Web-{26715FE8-8571-4FDC-8540-4F837FBE07A1}" dt="2025-04-13T06:07:07.091" v="5"/>
          <ac:picMkLst>
            <pc:docMk/>
            <pc:sldMk cId="0" sldId="263"/>
            <ac:picMk id="11" creationId="{00000000-0000-0000-0000-000000000000}"/>
          </ac:picMkLst>
        </pc:picChg>
      </pc:sldChg>
      <pc:sldChg chg="delSp modSp">
        <pc:chgData name="김건형 김건형" userId="2c2d986d2cc331ad" providerId="Windows Live" clId="Web-{26715FE8-8571-4FDC-8540-4F837FBE07A1}" dt="2025-04-13T06:22:11.122" v="168" actId="20577"/>
        <pc:sldMkLst>
          <pc:docMk/>
          <pc:sldMk cId="0" sldId="264"/>
        </pc:sldMkLst>
        <pc:spChg chg="mod">
          <ac:chgData name="김건형 김건형" userId="2c2d986d2cc331ad" providerId="Windows Live" clId="Web-{26715FE8-8571-4FDC-8540-4F837FBE07A1}" dt="2025-04-13T06:22:02.309" v="166" actId="20577"/>
          <ac:spMkLst>
            <pc:docMk/>
            <pc:sldMk cId="0" sldId="264"/>
            <ac:spMk id="8" creationId="{00000000-0000-0000-0000-000000000000}"/>
          </ac:spMkLst>
        </pc:spChg>
        <pc:spChg chg="mod">
          <ac:chgData name="김건형 김건형" userId="2c2d986d2cc331ad" providerId="Windows Live" clId="Web-{26715FE8-8571-4FDC-8540-4F837FBE07A1}" dt="2025-04-13T06:22:11.122" v="168" actId="20577"/>
          <ac:spMkLst>
            <pc:docMk/>
            <pc:sldMk cId="0" sldId="264"/>
            <ac:spMk id="11" creationId="{00000000-0000-0000-0000-000000000000}"/>
          </ac:spMkLst>
        </pc:spChg>
        <pc:picChg chg="del">
          <ac:chgData name="김건형 김건형" userId="2c2d986d2cc331ad" providerId="Windows Live" clId="Web-{26715FE8-8571-4FDC-8540-4F837FBE07A1}" dt="2025-04-13T06:07:08.670" v="6"/>
          <ac:picMkLst>
            <pc:docMk/>
            <pc:sldMk cId="0" sldId="264"/>
            <ac:picMk id="4" creationId="{00000000-0000-0000-0000-000000000000}"/>
          </ac:picMkLst>
        </pc:picChg>
        <pc:picChg chg="mod">
          <ac:chgData name="김건형 김건형" userId="2c2d986d2cc331ad" providerId="Windows Live" clId="Web-{26715FE8-8571-4FDC-8540-4F837FBE07A1}" dt="2025-04-13T06:22:05.153" v="167" actId="1076"/>
          <ac:picMkLst>
            <pc:docMk/>
            <pc:sldMk cId="0" sldId="264"/>
            <ac:picMk id="6" creationId="{00000000-0000-0000-0000-000000000000}"/>
          </ac:picMkLst>
        </pc:picChg>
      </pc:sldChg>
      <pc:sldChg chg="delSp modSp">
        <pc:chgData name="김건형 김건형" userId="2c2d986d2cc331ad" providerId="Windows Live" clId="Web-{26715FE8-8571-4FDC-8540-4F837FBE07A1}" dt="2025-04-13T06:21:06.151" v="156" actId="20577"/>
        <pc:sldMkLst>
          <pc:docMk/>
          <pc:sldMk cId="0" sldId="265"/>
        </pc:sldMkLst>
        <pc:spChg chg="mod">
          <ac:chgData name="김건형 김건형" userId="2c2d986d2cc331ad" providerId="Windows Live" clId="Web-{26715FE8-8571-4FDC-8540-4F837FBE07A1}" dt="2025-04-13T06:21:06.151" v="156" actId="20577"/>
          <ac:spMkLst>
            <pc:docMk/>
            <pc:sldMk cId="0" sldId="265"/>
            <ac:spMk id="9" creationId="{00000000-0000-0000-0000-000000000000}"/>
          </ac:spMkLst>
        </pc:spChg>
        <pc:spChg chg="del mod">
          <ac:chgData name="김건형 김건형" userId="2c2d986d2cc331ad" providerId="Windows Live" clId="Web-{26715FE8-8571-4FDC-8540-4F837FBE07A1}" dt="2025-04-13T06:20:30.025" v="149"/>
          <ac:spMkLst>
            <pc:docMk/>
            <pc:sldMk cId="0" sldId="265"/>
            <ac:spMk id="12" creationId="{00000000-0000-0000-0000-000000000000}"/>
          </ac:spMkLst>
        </pc:spChg>
        <pc:spChg chg="del mod">
          <ac:chgData name="김건형 김건형" userId="2c2d986d2cc331ad" providerId="Windows Live" clId="Web-{26715FE8-8571-4FDC-8540-4F837FBE07A1}" dt="2025-04-13T06:20:27.775" v="147"/>
          <ac:spMkLst>
            <pc:docMk/>
            <pc:sldMk cId="0" sldId="265"/>
            <ac:spMk id="13" creationId="{00000000-0000-0000-0000-000000000000}"/>
          </ac:spMkLst>
        </pc:spChg>
        <pc:spChg chg="mod">
          <ac:chgData name="김건형 김건형" userId="2c2d986d2cc331ad" providerId="Windows Live" clId="Web-{26715FE8-8571-4FDC-8540-4F837FBE07A1}" dt="2025-04-13T06:21:01.698" v="155" actId="20577"/>
          <ac:spMkLst>
            <pc:docMk/>
            <pc:sldMk cId="0" sldId="265"/>
            <ac:spMk id="17" creationId="{00000000-0000-0000-0000-000000000000}"/>
          </ac:spMkLst>
        </pc:spChg>
        <pc:spChg chg="del mod">
          <ac:chgData name="김건형 김건형" userId="2c2d986d2cc331ad" providerId="Windows Live" clId="Web-{26715FE8-8571-4FDC-8540-4F837FBE07A1}" dt="2025-04-13T06:20:24.228" v="145"/>
          <ac:spMkLst>
            <pc:docMk/>
            <pc:sldMk cId="0" sldId="265"/>
            <ac:spMk id="20" creationId="{00000000-0000-0000-0000-000000000000}"/>
          </ac:spMkLst>
        </pc:spChg>
        <pc:spChg chg="del mod">
          <ac:chgData name="김건형 김건형" userId="2c2d986d2cc331ad" providerId="Windows Live" clId="Web-{26715FE8-8571-4FDC-8540-4F837FBE07A1}" dt="2025-04-13T06:20:18.509" v="142"/>
          <ac:spMkLst>
            <pc:docMk/>
            <pc:sldMk cId="0" sldId="265"/>
            <ac:spMk id="21" creationId="{00000000-0000-0000-0000-000000000000}"/>
          </ac:spMkLst>
        </pc:spChg>
        <pc:picChg chg="mod">
          <ac:chgData name="김건형 김건형" userId="2c2d986d2cc331ad" providerId="Windows Live" clId="Web-{26715FE8-8571-4FDC-8540-4F837FBE07A1}" dt="2025-04-13T06:20:34.463" v="150" actId="1076"/>
          <ac:picMkLst>
            <pc:docMk/>
            <pc:sldMk cId="0" sldId="265"/>
            <ac:picMk id="2" creationId="{00000000-0000-0000-0000-000000000000}"/>
          </ac:picMkLst>
        </pc:picChg>
        <pc:picChg chg="del">
          <ac:chgData name="김건형 김건형" userId="2c2d986d2cc331ad" providerId="Windows Live" clId="Web-{26715FE8-8571-4FDC-8540-4F837FBE07A1}" dt="2025-04-13T06:07:10.545" v="7"/>
          <ac:picMkLst>
            <pc:docMk/>
            <pc:sldMk cId="0" sldId="265"/>
            <ac:picMk id="4" creationId="{00000000-0000-0000-0000-000000000000}"/>
          </ac:picMkLst>
        </pc:picChg>
        <pc:picChg chg="mod">
          <ac:chgData name="김건형 김건형" userId="2c2d986d2cc331ad" providerId="Windows Live" clId="Web-{26715FE8-8571-4FDC-8540-4F837FBE07A1}" dt="2025-04-13T06:20:47.916" v="152" actId="14100"/>
          <ac:picMkLst>
            <pc:docMk/>
            <pc:sldMk cId="0" sldId="265"/>
            <ac:picMk id="6" creationId="{00000000-0000-0000-0000-000000000000}"/>
          </ac:picMkLst>
        </pc:picChg>
        <pc:picChg chg="del">
          <ac:chgData name="김건형 김건형" userId="2c2d986d2cc331ad" providerId="Windows Live" clId="Web-{26715FE8-8571-4FDC-8540-4F837FBE07A1}" dt="2025-04-13T06:20:05.743" v="135"/>
          <ac:picMkLst>
            <pc:docMk/>
            <pc:sldMk cId="0" sldId="265"/>
            <ac:picMk id="10" creationId="{00000000-0000-0000-0000-000000000000}"/>
          </ac:picMkLst>
        </pc:picChg>
        <pc:picChg chg="del">
          <ac:chgData name="김건형 김건형" userId="2c2d986d2cc331ad" providerId="Windows Live" clId="Web-{26715FE8-8571-4FDC-8540-4F837FBE07A1}" dt="2025-04-13T06:20:02.821" v="134"/>
          <ac:picMkLst>
            <pc:docMk/>
            <pc:sldMk cId="0" sldId="265"/>
            <ac:picMk id="11" creationId="{00000000-0000-0000-0000-000000000000}"/>
          </ac:picMkLst>
        </pc:picChg>
        <pc:picChg chg="mod">
          <ac:chgData name="김건형 김건형" userId="2c2d986d2cc331ad" providerId="Windows Live" clId="Web-{26715FE8-8571-4FDC-8540-4F837FBE07A1}" dt="2025-04-13T06:20:44.682" v="151" actId="14100"/>
          <ac:picMkLst>
            <pc:docMk/>
            <pc:sldMk cId="0" sldId="265"/>
            <ac:picMk id="14" creationId="{00000000-0000-0000-0000-000000000000}"/>
          </ac:picMkLst>
        </pc:picChg>
        <pc:picChg chg="del">
          <ac:chgData name="김건형 김건형" userId="2c2d986d2cc331ad" providerId="Windows Live" clId="Web-{26715FE8-8571-4FDC-8540-4F837FBE07A1}" dt="2025-04-13T06:20:02.196" v="133"/>
          <ac:picMkLst>
            <pc:docMk/>
            <pc:sldMk cId="0" sldId="265"/>
            <ac:picMk id="18" creationId="{00000000-0000-0000-0000-000000000000}"/>
          </ac:picMkLst>
        </pc:picChg>
        <pc:picChg chg="del">
          <ac:chgData name="김건형 김건형" userId="2c2d986d2cc331ad" providerId="Windows Live" clId="Web-{26715FE8-8571-4FDC-8540-4F837FBE07A1}" dt="2025-04-13T06:20:01.165" v="132"/>
          <ac:picMkLst>
            <pc:docMk/>
            <pc:sldMk cId="0" sldId="265"/>
            <ac:picMk id="19" creationId="{00000000-0000-0000-0000-00000000000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4710 7541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2196 9260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16794 12151 16383 0 0,'4'4'0'0'0,"4"5"0"0"0,9 8 0 0 0,5 5 0 0 0,3 2 0 0 0,0 1 0 0 0,0 0 0 0 0,0 0 0 0 0,-2-2 0 0 0,0 0 0 0 0,-1-1 0 0 0,0 0 0 0 0,0 0 0 0 0,0 0 0 0 0,-1-1 0 0 0,1 1 0 0 0,0 0 0 0 0,-1-1 0 0 0,1 1 0 0 0,0 0 0 0 0,-1-1 0 0 0,5 5 0 0 0,0 1 0 0 0,1-1 0 0 0,2 3 0 0 0,4 4 0 0 0,0 0 0 0 0,-2-2 0 0 0,-2-2 0 0 0,-3-3 0 0 0,-2-2 0 0 0,3 3 0 0 0,3 3 0 0 0,1 1 0 0 0,-1-1 0 0 0,-2-2 0 0 0,-3-3 0 0 0,-1-1 0 0 0,-1-1 0 0 0,3 3 0 0 0,0 0 0 0 0,0 0 0 0 0,-1 0 0 0 0,0-2 0 0 0,-2-1 0 0 0,-1-1 0 0 0,0 0 0 0 0,0 0 0 0 0,-1 0 0 0 0,1-1 0 0 0,0 1 0 0 0,-1-1 0 0 0,1 1 0 0 0,-1 0 0 0 0,1-1 0 0 0,0 1 0 0 0,0 0 0 0 0,-1 0 0 0 0,1-1 0 0 0,0 1 0 0 0,0 0 0 0 0,-1 0 0 0 0,1-1 0 0 0,0 1 0 0 0,0 0 0 0 0,-1 0 0 0 0,1-1 0 0 0,0 1 0 0 0,0 0 0 0 0,-1 0 0 0 0,1-1 0 0 0,0 1 0 0 0,0 0 0 0 0,-1 0 0 0 0,1-1 0 0 0,0 1 0 0 0,0 0 0 0 0,-1 0 0 0 0,1-1 0 0 0,0 1 0 0 0,0 0 0 0 0,-1 0 0 0 0,1-1 0 0 0,0 1 0 0 0,0 0 0 0 0,-1-1 0 0 0,1 1 0 0 0,0 0 0 0 0,0 0 0 0 0,-1-1 0 0 0,1 1 0 0 0,0 0 0 0 0,0 0 0 0 0,3 3 0 0 0,2 2 0 0 0,-1-1 0 0 0,0 0 0 0 0,-2-2 0 0 0,0 0 0 0 0,-2-2 0 0 0,0 0 0 0 0,4 4 0 0 0,0 0 0 0 0,4 4 0 0 0,4 4 0 0 0,0 0 0 0 0,-2-2 0 0 0,0 1 0 0 0,0-2 0 0 0,0 2 0 0 0,0-2 0 0 0,-3-2 0 0 0,-2-2 0 0 0,2 2 0 0 0,-1-1 0 0 0,-1-1 0 0 0,-2-2 0 0 0,-1-1 0 0 0,-1-1 0 0 0,-1-1 0 0 0,0 0 0 0 0,0 0 0 0 0,-1-1 0 0 0,0 1 0 0 0,1-1 0 0 0,0 1 0 0 0,-1-1 0 0 0,1 1 0 0 0,0 0 0 0 0,-1 0 0 0 0,1-1 0 0 0,0 1 0 0 0,0 0 0 0 0,-1 0 0 0 0,1-1 0 0 0,0 1 0 0 0,0 0 0 0 0,-1 0 0 0 0,1-1 0 0 0,0 1 0 0 0,0 0 0 0 0,-1 0 0 0 0,1-1 0 0 0,0 1 0 0 0,0 0 0 0 0,-1 0 0 0 0,5 3 0 0 0,4 5 0 0 0,2 2 0 0 0,-2-2 0 0 0,-2-2 0 0 0,-2-2 0 0 0,2 2 0 0 0,0 0 0 0 0,-1-1 0 0 0,-2-2 0 0 0,3 3 0 0 0,0 0 0 0 0,3 3 0 0 0,-1-1 0 0 0,-1-1 0 0 0,-2-2 0 0 0,2 2 0 0 0,3 3 0 0 0,0 0 0 0 0,-2-2 0 0 0,-2-2 0 0 0,2 2 0 0 0,-2-1 0 0 0,0-2 0 0 0,-3-1 0 0 0,0-2 0 0 0,-2-1 0 0 0,2 3 0 0 0,2 0 0 0 0,-1 0 0 0 0,-1 0 0 0 0,0-2 0 0 0,-2-1 0 0 0,-1-1 0 0 0,0 0 0 0 0,0 0 0 0 0,-1 0 0 0 0,1-1 0 0 0,0 1 0 0 0,-5-4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16585 11210 16383 0 0,'5'-4'0'0'0,"6"-3"0"0"0,3-3 0 0 0,0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16628 12480 16383 0 0,'5'-4'0'0'0,"7"-4"0"0"0,9-7 0 0 0,6-4 0 0 0,4-2 0 0 0,0-1 0 0 0,0 1 0 0 0,-3 0 0 0 0,0 2 0 0 0,0 0 0 0 0,-2 0 0 0 0,0 1 0 0 0,1-1 0 0 0,-1 1 0 0 0,-1 0 0 0 0,1 1 0 0 0,-1-1 0 0 0,1 0 0 0 0,1-1 0 0 0,1-1 0 0 0,-1 1 0 0 0,0 0 0 0 0,0 0 0 0 0,0 1 0 0 0,2-3 0 0 0,3-1 0 0 0,-2 1 0 0 0,0 0 0 0 0,-1 1 0 0 0,3-3 0 0 0,2-1 0 0 0,-2 2 0 0 0,-2 1 0 0 0,0 0 0 0 0,-2 2 0 0 0,-2 0 0 0 0,5-3 0 0 0,1 0 0 0 0,-1 1 0 0 0,-2 0 0 0 0,-1 1 0 0 0,-1 1 0 0 0,0 0 0 0 0,-1 1 0 0 0,0 0 0 0 0,1-1 0 0 0,-2 1 0 0 0,1 0 0 0 0,1 0 0 0 0,-1 0 0 0 0,3-3 0 0 0,3-1 0 0 0,3-3 0 0 0,1 0 0 0 0,-2 1 0 0 0,-2 1 0 0 0,-2 3 0 0 0,-3 1 0 0 0,0 0 0 0 0,1-1 0 0 0,-2 2 0 0 0,0 0 0 0 0,4-3 0 0 0,6-4 0 0 0,-1 0 0 0 0,0 1 0 0 0,-2 1 0 0 0,-3 2 0 0 0,-2 1 0 0 0,4-2 0 0 0,0-1 0 0 0,1 0 0 0 0,2-1 0 0 0,1-1 0 0 0,-3 1 0 0 0,-2 2 0 0 0,-1 1 0 0 0,-2 2 0 0 0,-1 0 0 0 0,-2 1 0 0 0,1 1 0 0 0,-1-2 0 0 0,1 2 0 0 0,-1-1 0 0 0,2-1 0 0 0,-2 1 0 0 0,1 0 0 0 0,1-1 0 0 0,4-2 0 0 0,2-2 0 0 0,3-3 0 0 0,2 0 0 0 0,1-2 0 0 0,0 1 0 0 0,-3 2 0 0 0,-3 2 0 0 0,-4 3 0 0 0,-2 0 0 0 0,0 2 0 0 0,-1 0 0 0 0,-1 0 0 0 0,1 0 0 0 0,1-1 0 0 0,-1 1 0 0 0,1-1 0 0 0,-2 1 0 0 0,1 0 0 0 0,0 0 0 0 0,0 0 0 0 0,0 0 0 0 0,-1 0 0 0 0,0 0 0 0 0,1 0 0 0 0,0 0 0 0 0,0 0 0 0 0,-1 0 0 0 0,1 1 0 0 0,0-2 0 0 0,1 0 0 0 0,-1 1 0 0 0,1-1 0 0 0,3-2 0 0 0,1-1 0 0 0,0 1 0 0 0,-2 0 0 0 0,-1 2 0 0 0,0-1 0 0 0,-2 2 0 0 0,0 0 0 0 0,4-4 0 0 0,2 0 0 0 0,0 0 0 0 0,-1 0 0 0 0,-2 2 0 0 0,-1 0 0 0 0,-2 2 0 0 0,4-3 0 0 0,2-1 0 0 0,-1 0 0 0 0,-1 1 0 0 0,-3 2 0 0 0,0 0 0 0 0,1 0 0 0 0,2-3 0 0 0,3-1 0 0 0,-2 2 0 0 0,-1-1 0 0 0,-1 3 0 0 0,-2 0 0 0 0,-2 1 0 0 0,1 0 0 0 0,-2 1 0 0 0,1-1 0 0 0,-1 1 0 0 0,1 0 0 0 0,1-1 0 0 0,1-1 0 0 0,-1 1 0 0 0,4-3 0 0 0,2-2 0 0 0,-1 2 0 0 0,-2 0 0 0 0,-1 2 0 0 0,-1 0 0 0 0,4-3 0 0 0,1 0 0 0 0,-1 0 0 0 0,-6 5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16409 12590 16383 0 0,'-5'4'0'0'0,"-5"3"0"0"0,-6 4 0 0 0,-3 2 0 0 0,-5 4 0 0 0,0 0 0 0 0,-2 1 0 0 0,1 0 0 0 0,0-1 0 0 0,2-1 0 0 0,-1 1 0 0 0,0-1 0 0 0,2 0 0 0 0,-2 1 0 0 0,-1 0 0 0 0,1 0 0 0 0,-2 1 0 0 0,1 0 0 0 0,0 0 0 0 0,0-1 0 0 0,1 0 0 0 0,0-1 0 0 0,0 1 0 0 0,1-1 0 0 0,0 1 0 0 0,-2 0 0 0 0,0 0 0 0 0,0 1 0 0 0,0 0 0 0 0,-1 0 0 0 0,1-1 0 0 0,2 0 0 0 0,-2 0 0 0 0,2-1 0 0 0,-2 1 0 0 0,1 0 0 0 0,-1 0 0 0 0,1 1 0 0 0,-5 2 0 0 0,-5 3 0 0 0,-5 5 0 0 0,0 0 0 0 0,2-3 0 0 0,2 0 0 0 0,4-3 0 0 0,-2 0 0 0 0,-3 4 0 0 0,-4 2 0 0 0,-1 0 0 0 0,4-2 0 0 0,5-3 0 0 0,2-2 0 0 0,2-1 0 0 0,2-2 0 0 0,0 0 0 0 0,1-1 0 0 0,1 0 0 0 0,0 0 0 0 0,-1 0 0 0 0,1 0 0 0 0,-1 1 0 0 0,-4 2 0 0 0,-3 2 0 0 0,1 0 0 0 0,1-1 0 0 0,2-1 0 0 0,0-1 0 0 0,3-1 0 0 0,-1 0 0 0 0,2-1 0 0 0,-1 1 0 0 0,-5 2 0 0 0,1 1 0 0 0,-2 0 0 0 0,3-1 0 0 0,0 0 0 0 0,0-1 0 0 0,-3 3 0 0 0,-6 4 0 0 0,0 0 0 0 0,1-1 0 0 0,5-3 0 0 0,1-2 0 0 0,2 0 0 0 0,2-1 0 0 0,0-1 0 0 0,-4 2 0 0 0,-1 2 0 0 0,-1 1 0 0 0,2-2 0 0 0,0 0 0 0 0,3-2 0 0 0,1-1 0 0 0,0 0 0 0 0,1-1 0 0 0,1 0 0 0 0,-1 1 0 0 0,-4 2 0 0 0,-3 2 0 0 0,-3 3 0 0 0,-2 1 0 0 0,3-2 0 0 0,1-1 0 0 0,4-3 0 0 0,1 0 0 0 0,1-1 0 0 0,1-1 0 0 0,1 0 0 0 0,0-1 0 0 0,-4 3 0 0 0,-1 1 0 0 0,-1 1 0 0 0,1-1 0 0 0,1-1 0 0 0,0 0 0 0 0,2-1 0 0 0,2-1 0 0 0,0-1 0 0 0,0 1 0 0 0,0 0 0 0 0,0-1 0 0 0,0 1 0 0 0,0-1 0 0 0,-1 2 0 0 0,0-2 0 0 0,0 2 0 0 0,-4 2 0 0 0,-2 1 0 0 0,1 0 0 0 0,0-1 0 0 0,3-1 0 0 0,1-1 0 0 0,0 0 0 0 0,1-1 0 0 0,0 0 0 0 0,1 0 0 0 0,0 0 0 0 0,0-1 0 0 0,0 0 0 0 0,-1 1 0 0 0,-1 1 0 0 0,1 0 0 0 0,0-1 0 0 0,-5 4 0 0 0,-5 3 0 0 0,-1 1 0 0 0,2-2 0 0 0,2 0 0 0 0,1-2 0 0 0,4-2 0 0 0,0-1 0 0 0,1 0 0 0 0,1-1 0 0 0,1 0 0 0 0,-2 0 0 0 0,0 1 0 0 0,-1 1 0 0 0,0-1 0 0 0,1 1 0 0 0,-4 1 0 0 0,-1 2 0 0 0,0-1 0 0 0,2-1 0 0 0,0 0 0 0 0,2-1 0 0 0,1-1 0 0 0,5-4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3969 4974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2302 8414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11782 8703 16383 0 0,'4'4'0'0'0,"7"4"0"0"0,6 5 0 0 0,5 3 0 0 0,7 6 0 0 0,3 2 0 0 0,1 1 0 0 0,-1 0 0 0 0,-1-2 0 0 0,-2-2 0 0 0,-1 0 0 0 0,2 3 0 0 0,2 0 0 0 0,0-1 0 0 0,-1 1 0 0 0,-2-3 0 0 0,-2 0 0 0 0,-1-1 0 0 0,-1-1 0 0 0,1 0 0 0 0,-1 0 0 0 0,0-1 0 0 0,0 2 0 0 0,1-1 0 0 0,0 0 0 0 0,-1 1 0 0 0,0-1 0 0 0,0-1 0 0 0,1 2 0 0 0,-1-2 0 0 0,0 1 0 0 0,4 4 0 0 0,6 3 0 0 0,5 4 0 0 0,-1-1 0 0 0,-3-1 0 0 0,-3-4 0 0 0,-3-1 0 0 0,-2-2 0 0 0,1 1 0 0 0,5 3 0 0 0,1 1 0 0 0,2 3 0 0 0,0-2 0 0 0,-3-1 0 0 0,-3-3 0 0 0,-3-1 0 0 0,-1-2 0 0 0,-2-1 0 0 0,-1-1 0 0 0,0 0 0 0 0,0 0 0 0 0,0 0 0 0 0,0 1 0 0 0,1-1 0 0 0,0 1 0 0 0,1 0 0 0 0,-1 0 0 0 0,0 1 0 0 0,0-2 0 0 0,0 1 0 0 0,-1-1 0 0 0,1 1 0 0 0,4 3 0 0 0,0 0 0 0 0,1 0 0 0 0,-1 0 0 0 0,-1-1 0 0 0,-1 0 0 0 0,4 1 0 0 0,0 2 0 0 0,-1-1 0 0 0,-2-2 0 0 0,-1-1 0 0 0,-1 0 0 0 0,-1-2 0 0 0,-1 0 0 0 0,0 1 0 0 0,1-1 0 0 0,1 2 0 0 0,-1-1 0 0 0,0 0 0 0 0,0 0 0 0 0,4 2 0 0 0,5 5 0 0 0,1 1 0 0 0,-1-2 0 0 0,-2-1 0 0 0,-3-2 0 0 0,-2-1 0 0 0,0-1 0 0 0,-2-1 0 0 0,4 3 0 0 0,1 0 0 0 0,-1 0 0 0 0,0 0 0 0 0,-1-1 0 0 0,-1-1 0 0 0,-1 0 0 0 0,4 2 0 0 0,-1 1 0 0 0,1-1 0 0 0,-1 0 0 0 0,0 0 0 0 0,-2-2 0 0 0,0 0 0 0 0,-2-1 0 0 0,0 0 0 0 0,-1-1 0 0 0,1 1 0 0 0,-1-1 0 0 0,0 0 0 0 0,0 0 0 0 0,0 0 0 0 0,1 1 0 0 0,0 0 0 0 0,0 0 0 0 0,0 0 0 0 0,0-1 0 0 0,-1 1 0 0 0,1-1 0 0 0,-1 1 0 0 0,1-1 0 0 0,-1 0 0 0 0,0 1 0 0 0,0-1 0 0 0,1 0 0 0 0,0 1 0 0 0,1 1 0 0 0,0-1 0 0 0,-2 0 0 0 0,1-1 0 0 0,0 1 0 0 0,0 0 0 0 0,0 0 0 0 0,-1-1 0 0 0,1 1 0 0 0,-1-1 0 0 0,1 0 0 0 0,-1 1 0 0 0,0-1 0 0 0,1 1 0 0 0,0 0 0 0 0,0 0 0 0 0,0-1 0 0 0,0 1 0 0 0,4 3 0 0 0,2 1 0 0 0,-1 0 0 0 0,-1-1 0 0 0,-1-1 0 0 0,2 1 0 0 0,1 2 0 0 0,0-1 0 0 0,3 3 0 0 0,4 2 0 0 0,4 4 0 0 0,-2-2 0 0 0,1 1 0 0 0,-3-2 0 0 0,-3-3 0 0 0,-3-2 0 0 0,1 1 0 0 0,-1 0 0 0 0,4 1 0 0 0,-2 0 0 0 0,-3-2 0 0 0,-2-2 0 0 0,-2-2 0 0 0,-1-1 0 0 0,0 1 0 0 0,3 2 0 0 0,6 4 0 0 0,0 0 0 0 0,-2-1 0 0 0,3 2 0 0 0,-1 0 0 0 0,-2-2 0 0 0,-2-2 0 0 0,-3-2 0 0 0,-2-1 0 0 0,0-1 0 0 0,-1 0 0 0 0,-1-1 0 0 0,-1 0 0 0 0,1-1 0 0 0,-1 1 0 0 0,1 0 0 0 0,0 0 0 0 0,1 1 0 0 0,0 0 0 0 0,0 0 0 0 0,0-1 0 0 0,0 1 0 0 0,-4-3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customXml" Target="../ink/ink5.xml"/><Relationship Id="rId18" Type="http://schemas.openxmlformats.org/officeDocument/2006/relationships/customXml" Target="../ink/ink8.xml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12" Type="http://schemas.openxmlformats.org/officeDocument/2006/relationships/image" Target="../media/image22.png"/><Relationship Id="rId17" Type="http://schemas.openxmlformats.org/officeDocument/2006/relationships/customXml" Target="../ink/ink7.xml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customXml" Target="../ink/ink4.xml"/><Relationship Id="rId5" Type="http://schemas.openxmlformats.org/officeDocument/2006/relationships/image" Target="../media/image12.png"/><Relationship Id="rId15" Type="http://schemas.openxmlformats.org/officeDocument/2006/relationships/customXml" Target="../ink/ink6.xml"/><Relationship Id="rId10" Type="http://schemas.openxmlformats.org/officeDocument/2006/relationships/image" Target="../media/image21.png"/><Relationship Id="rId19" Type="http://schemas.openxmlformats.org/officeDocument/2006/relationships/customXml" Target="../ink/ink9.xml"/><Relationship Id="rId4" Type="http://schemas.openxmlformats.org/officeDocument/2006/relationships/image" Target="../media/image19.png"/><Relationship Id="rId9" Type="http://schemas.openxmlformats.org/officeDocument/2006/relationships/customXml" Target="../ink/ink3.xml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1981200"/>
            <a:ext cx="14135100" cy="5499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400300" y="2895600"/>
            <a:ext cx="13487400" cy="426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2000" b="0" i="0" u="none" strike="noStrike">
                <a:solidFill>
                  <a:srgbClr val="365BC5"/>
                </a:solidFill>
                <a:latin typeface="Gong Gothic Bold"/>
              </a:rPr>
              <a:t>Java Bicycle</a:t>
            </a:r>
          </a:p>
          <a:p>
            <a:pPr lvl="0" algn="ctr">
              <a:lnSpc>
                <a:spcPct val="116199"/>
              </a:lnSpc>
            </a:pPr>
            <a:r>
              <a:rPr lang="en-US" sz="12000" b="0" i="0" u="none" strike="noStrike">
                <a:solidFill>
                  <a:srgbClr val="365BC5"/>
                </a:solidFill>
                <a:latin typeface="Gong Gothic Bold"/>
              </a:rPr>
              <a:t>Rental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32000" y="8331200"/>
            <a:ext cx="14224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365BC5"/>
                </a:solidFill>
                <a:latin typeface="Gong Gothic Medium"/>
              </a:rPr>
              <a:t>Java </a:t>
            </a:r>
            <a:r>
              <a:rPr lang="ko-KR" sz="3500" b="0" i="0" u="none" strike="noStrike">
                <a:solidFill>
                  <a:srgbClr val="365BC5"/>
                </a:solidFill>
                <a:ea typeface="Gong Gothic Medium"/>
              </a:rPr>
              <a:t>구현</a:t>
            </a:r>
            <a:r>
              <a:rPr lang="en-US" sz="3500" b="0" i="0" u="none" strike="noStrike">
                <a:solidFill>
                  <a:srgbClr val="365BC5"/>
                </a:solidFill>
                <a:latin typeface="Gong Gothic Medium"/>
              </a:rPr>
              <a:t> / </a:t>
            </a:r>
            <a:r>
              <a:rPr lang="ko-KR" sz="3500" b="0" i="0" u="none" strike="noStrike">
                <a:solidFill>
                  <a:srgbClr val="365BC5"/>
                </a:solidFill>
                <a:ea typeface="Gong Gothic Medium"/>
              </a:rPr>
              <a:t>김건형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49300"/>
            <a:ext cx="16611600" cy="1841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예외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처리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954403"/>
            <a:ext cx="8153400" cy="647752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844800"/>
            <a:ext cx="8153400" cy="762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829800" y="2959100"/>
            <a:ext cx="7073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5F8FF"/>
                </a:solidFill>
                <a:ea typeface="Pretendard SemiBold"/>
              </a:rPr>
              <a:t>파일</a:t>
            </a:r>
            <a:r>
              <a:rPr lang="en-US" sz="2800" b="0" i="0" u="none" strike="noStrike">
                <a:solidFill>
                  <a:srgbClr val="F5F8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5F8FF"/>
                </a:solidFill>
                <a:ea typeface="Pretendard SemiBold"/>
              </a:rPr>
              <a:t>입출력</a:t>
            </a:r>
            <a:r>
              <a:rPr lang="en-US" sz="2800" b="0" i="0" u="none" strike="noStrike">
                <a:solidFill>
                  <a:srgbClr val="F5F8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5F8FF"/>
                </a:solidFill>
                <a:ea typeface="Pretendard SemiBold"/>
              </a:rPr>
              <a:t>예외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30670" y="3886200"/>
            <a:ext cx="7084860" cy="423884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9400"/>
              </a:lnSpc>
            </a:pP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파일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없음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예외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처리</a:t>
            </a:r>
            <a:endParaRPr lang="ko-KR" sz="28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  <a:p>
            <a:pPr lvl="0" algn="ctr">
              <a:lnSpc>
                <a:spcPct val="149400"/>
              </a:lnSpc>
            </a:pP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읽기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/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쓰기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권한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확인</a:t>
            </a:r>
            <a:endParaRPr lang="ko-KR" sz="28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44800"/>
            <a:ext cx="8153400" cy="669672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844800"/>
            <a:ext cx="8153400" cy="762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71600" y="2959100"/>
            <a:ext cx="7073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5F8FF"/>
                </a:solidFill>
                <a:ea typeface="Pretendard SemiBold"/>
              </a:rPr>
              <a:t>사용자</a:t>
            </a:r>
            <a:r>
              <a:rPr lang="en-US" sz="2800" b="0" i="0" u="none" strike="noStrike">
                <a:solidFill>
                  <a:srgbClr val="F5F8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5F8FF"/>
                </a:solidFill>
                <a:ea typeface="Pretendard SemiBold"/>
              </a:rPr>
              <a:t>입력</a:t>
            </a:r>
            <a:r>
              <a:rPr lang="en-US" sz="2800" b="0" i="0" u="none" strike="noStrike">
                <a:solidFill>
                  <a:srgbClr val="F5F8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5F8FF"/>
                </a:solidFill>
                <a:ea typeface="Pretendard SemiBold"/>
              </a:rPr>
              <a:t>오류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2470" y="3886200"/>
            <a:ext cx="7069202" cy="28922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9400"/>
              </a:lnSpc>
            </a:pP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잘못된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메뉴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선택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처리</a:t>
            </a:r>
            <a:endParaRPr lang="ko-KR" sz="28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  <a:p>
            <a:pPr lvl="0" algn="ctr">
              <a:lnSpc>
                <a:spcPct val="149400"/>
              </a:lnSpc>
            </a:pP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숫자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입력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검증</a:t>
            </a:r>
            <a:endParaRPr lang="ko-KR" sz="28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  <a:p>
            <a:pPr lvl="0" algn="ctr">
              <a:lnSpc>
                <a:spcPct val="149400"/>
              </a:lnSpc>
            </a:pP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범위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초과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입력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방지</a:t>
            </a:r>
            <a:endParaRPr lang="ko-KR" sz="28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  <a:p>
            <a:pPr lvl="0" algn="ctr">
              <a:lnSpc>
                <a:spcPct val="149400"/>
              </a:lnSpc>
            </a:pP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적절한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오류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메시지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제공</a:t>
            </a:r>
            <a:endParaRPr lang="ko-KR" sz="28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146300"/>
            <a:ext cx="16217900" cy="722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17600"/>
            <a:ext cx="9144000" cy="1917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" y="5410200"/>
            <a:ext cx="138938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" y="7099300"/>
            <a:ext cx="138938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780000">
            <a:off x="15697200" y="7632700"/>
            <a:ext cx="635000" cy="660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900000">
            <a:off x="14681200" y="8343900"/>
            <a:ext cx="533400" cy="444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622800" y="1231900"/>
            <a:ext cx="90297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9200" b="0" i="0" u="none" strike="noStrike">
                <a:solidFill>
                  <a:srgbClr val="365BC5"/>
                </a:solidFill>
                <a:ea typeface="Gong Gothic Bold"/>
              </a:rPr>
              <a:t>목차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48100" y="4152900"/>
            <a:ext cx="850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FFFFFF"/>
                </a:solidFill>
                <a:latin typeface="Pretendard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47400" y="4152900"/>
            <a:ext cx="52705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>
                <a:solidFill>
                  <a:srgbClr val="FFFFFF"/>
                </a:solidFill>
                <a:ea typeface="Pretendard Regular"/>
              </a:rPr>
              <a:t>시스템</a:t>
            </a:r>
            <a:r>
              <a:rPr lang="en-US" sz="37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Pretendard Regular"/>
              </a:rPr>
              <a:t>구조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45700" y="4165600"/>
            <a:ext cx="850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FFFFFF"/>
                </a:solidFill>
                <a:latin typeface="Pretendard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62500" y="5956300"/>
            <a:ext cx="478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>
                <a:solidFill>
                  <a:srgbClr val="FFFFFF"/>
                </a:solidFill>
                <a:ea typeface="Pretendard Regular"/>
              </a:rPr>
              <a:t>데이터</a:t>
            </a:r>
            <a:r>
              <a:rPr lang="en-US" sz="37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Pretendard Regular"/>
              </a:rPr>
              <a:t>관리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48100" y="5969000"/>
            <a:ext cx="850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FFFFFF"/>
                </a:solidFill>
                <a:latin typeface="Pretendard 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47400" y="5956300"/>
            <a:ext cx="52705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>
                <a:solidFill>
                  <a:srgbClr val="FFFFFF"/>
                </a:solidFill>
                <a:ea typeface="Pretendard Regular"/>
              </a:rPr>
              <a:t>메인메뉴</a:t>
            </a:r>
            <a:r>
              <a:rPr lang="en-US" sz="37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Pretendard Regular"/>
              </a:rPr>
              <a:t>기능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33000" y="5956300"/>
            <a:ext cx="850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FFFFFF"/>
                </a:solidFill>
                <a:latin typeface="Pretendard Bold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62500" y="7759700"/>
            <a:ext cx="478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>
                <a:solidFill>
                  <a:srgbClr val="FFFFFF"/>
                </a:solidFill>
                <a:ea typeface="Pretendard Regular"/>
              </a:rPr>
              <a:t>관리자</a:t>
            </a:r>
            <a:r>
              <a:rPr lang="en-US" sz="37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Pretendard Regular"/>
              </a:rPr>
              <a:t>기능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48100" y="7759700"/>
            <a:ext cx="850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FFFFFF"/>
                </a:solidFill>
                <a:latin typeface="Pretendard Bold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47400" y="7759700"/>
            <a:ext cx="52705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>
                <a:solidFill>
                  <a:srgbClr val="FFFFFF"/>
                </a:solidFill>
                <a:ea typeface="Pretendard Regular"/>
              </a:rPr>
              <a:t>기술적</a:t>
            </a:r>
            <a:r>
              <a:rPr lang="en-US" sz="37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Pretendard Regular"/>
              </a:rPr>
              <a:t>구현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33000" y="7759700"/>
            <a:ext cx="850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FFFFFF"/>
                </a:solidFill>
                <a:latin typeface="Pretendard Bold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762500" y="4152900"/>
            <a:ext cx="478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37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Pretendard Regular"/>
              </a:rPr>
              <a:t>개요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749300"/>
            <a:ext cx="16624300" cy="184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44800"/>
            <a:ext cx="16611600" cy="670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00" y="2844800"/>
            <a:ext cx="8216900" cy="6705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52600" y="3365500"/>
            <a:ext cx="6248400" cy="660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3700" b="0" i="0" u="none" strike="noStrike">
                <a:solidFill>
                  <a:srgbClr val="365BC5"/>
                </a:solidFill>
                <a:ea typeface="Pretendard SemiBold"/>
              </a:rPr>
              <a:t>주요</a:t>
            </a:r>
            <a:r>
              <a:rPr lang="en-US" sz="3700" b="0" i="0" u="none" strike="noStrike">
                <a:solidFill>
                  <a:srgbClr val="365BC5"/>
                </a:solidFill>
                <a:latin typeface="Pretendard SemiBold"/>
              </a:rPr>
              <a:t> </a:t>
            </a:r>
            <a:r>
              <a:rPr lang="ko-KR" sz="3700" b="0" i="0" u="none" strike="noStrike">
                <a:solidFill>
                  <a:srgbClr val="365BC5"/>
                </a:solidFill>
                <a:ea typeface="Pretendard SemiBold"/>
              </a:rPr>
              <a:t>특징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7200" y="4800600"/>
            <a:ext cx="6210300" cy="152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추상클래스와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인터페이스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활용</a:t>
            </a:r>
            <a:endParaRPr lang="ko-KR" sz="28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800" b="0" i="0" u="none" strike="noStrike" err="1">
                <a:solidFill>
                  <a:srgbClr val="365BC5"/>
                </a:solidFill>
                <a:ea typeface="Pretendard Regular"/>
              </a:rPr>
              <a:t>메인메뉴와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관리자메뉴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분리</a:t>
            </a:r>
            <a:endParaRPr lang="ko-KR" sz="28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외부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txt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파일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데이터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활용</a:t>
            </a:r>
            <a:endParaRPr lang="ko-KR" sz="28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자전거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대여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시스템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구현</a:t>
            </a:r>
            <a:endParaRPr lang="ko-KR" sz="28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프로젝트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28300" y="3365500"/>
            <a:ext cx="6248400" cy="660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3700" b="0" i="0" u="none" strike="noStrike">
                <a:solidFill>
                  <a:srgbClr val="365BC5"/>
                </a:solidFill>
                <a:ea typeface="Pretendard SemiBold"/>
              </a:rPr>
              <a:t>구현</a:t>
            </a:r>
            <a:r>
              <a:rPr lang="en-US" sz="3700" b="0" i="0" u="none" strike="noStrike">
                <a:solidFill>
                  <a:srgbClr val="365BC5"/>
                </a:solidFill>
                <a:latin typeface="Pretendard SemiBold"/>
              </a:rPr>
              <a:t> </a:t>
            </a:r>
            <a:r>
              <a:rPr lang="ko-KR" sz="3700" b="0" i="0" u="none" strike="noStrike">
                <a:solidFill>
                  <a:srgbClr val="365BC5"/>
                </a:solidFill>
                <a:ea typeface="Pretendard SemiBold"/>
              </a:rPr>
              <a:t>방식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90200" y="4800600"/>
            <a:ext cx="6210300" cy="152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- Java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언어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사용</a:t>
            </a:r>
            <a:endParaRPr lang="ko-KR" sz="28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파일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입출력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구현</a:t>
            </a:r>
            <a:endParaRPr lang="ko-KR" sz="28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  <a:p>
            <a:pPr lvl="0" algn="ctr">
              <a:lnSpc>
                <a:spcPct val="99600"/>
              </a:lnSpc>
            </a:pPr>
            <a:endParaRPr lang="ko-KR" sz="28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49300"/>
            <a:ext cx="16611600" cy="1841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시스템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구조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844800"/>
            <a:ext cx="8153400" cy="331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844800"/>
            <a:ext cx="8153400" cy="762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829800" y="2959100"/>
            <a:ext cx="7073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5F8FF"/>
                </a:solidFill>
                <a:ea typeface="Pretendard SemiBold"/>
              </a:rPr>
              <a:t>관리자메뉴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93300" y="3886200"/>
            <a:ext cx="6959600" cy="196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9400"/>
              </a:lnSpc>
            </a:pPr>
            <a:r>
              <a:rPr lang="en-US" sz="23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 dirty="0">
                <a:solidFill>
                  <a:srgbClr val="365BC5"/>
                </a:solidFill>
                <a:ea typeface="Pretendard Regular"/>
              </a:rPr>
              <a:t>자전거</a:t>
            </a:r>
            <a:r>
              <a:rPr lang="en-US" sz="23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365BC5"/>
                </a:solidFill>
                <a:ea typeface="Pretendard Regular"/>
              </a:rPr>
              <a:t>목록</a:t>
            </a:r>
            <a:r>
              <a:rPr lang="en-US" sz="23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365BC5"/>
                </a:solidFill>
                <a:ea typeface="Pretendard Regular"/>
              </a:rPr>
              <a:t>조회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 dirty="0">
                <a:solidFill>
                  <a:srgbClr val="365BC5"/>
                </a:solidFill>
                <a:ea typeface="Pretendard Regular"/>
              </a:rPr>
              <a:t>새로운</a:t>
            </a:r>
            <a:r>
              <a:rPr lang="en-US" sz="23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365BC5"/>
                </a:solidFill>
                <a:ea typeface="Pretendard Regular"/>
              </a:rPr>
              <a:t>자전거</a:t>
            </a:r>
            <a:r>
              <a:rPr lang="en-US" sz="23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365BC5"/>
                </a:solidFill>
                <a:ea typeface="Pretendard Regular"/>
              </a:rPr>
              <a:t>등록</a:t>
            </a:r>
            <a:endParaRPr lang="ko-KR" sz="23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  <a:p>
            <a:pPr algn="ctr">
              <a:lnSpc>
                <a:spcPct val="149400"/>
              </a:lnSpc>
            </a:pPr>
            <a:r>
              <a:rPr lang="en-US" sz="23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altLang="en-US" sz="2300" dirty="0">
                <a:solidFill>
                  <a:srgbClr val="365BC5"/>
                </a:solidFill>
                <a:ea typeface="Pretendard Regular"/>
              </a:rPr>
              <a:t>기존</a:t>
            </a:r>
            <a:r>
              <a:rPr lang="en-US" altLang="ko-KR" sz="2300" dirty="0">
                <a:solidFill>
                  <a:srgbClr val="365BC5"/>
                </a:solidFill>
                <a:latin typeface="Pretendard Regular"/>
                <a:ea typeface="Pretendard Regular"/>
              </a:rPr>
              <a:t> </a:t>
            </a:r>
            <a:r>
              <a:rPr lang="ko-KR" sz="2300" b="0" i="0" u="none" strike="noStrike" dirty="0">
                <a:solidFill>
                  <a:srgbClr val="365BC5"/>
                </a:solidFill>
                <a:ea typeface="Pretendard Regular"/>
              </a:rPr>
              <a:t>자전거</a:t>
            </a:r>
            <a:r>
              <a:rPr lang="en-US" sz="23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365BC5"/>
                </a:solidFill>
                <a:ea typeface="Pretendard Regular"/>
              </a:rPr>
              <a:t>삭제</a:t>
            </a:r>
            <a:endParaRPr lang="ko-KR" sz="23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altLang="en-US" sz="2300" dirty="0" err="1">
                <a:solidFill>
                  <a:srgbClr val="365BC5"/>
                </a:solidFill>
                <a:ea typeface="Pretendard Regular"/>
              </a:rPr>
              <a:t>메인메뉴</a:t>
            </a:r>
            <a:r>
              <a:rPr lang="en-US" sz="23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365BC5"/>
                </a:solidFill>
                <a:ea typeface="Pretendard Regular"/>
              </a:rPr>
              <a:t>복귀</a:t>
            </a:r>
            <a:endParaRPr lang="ko-KR" sz="23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6527800"/>
            <a:ext cx="8153400" cy="3314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6527800"/>
            <a:ext cx="8153400" cy="762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829800" y="6642100"/>
            <a:ext cx="7073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5F8FF"/>
                </a:solidFill>
                <a:ea typeface="Pretendard SemiBold"/>
              </a:rPr>
              <a:t>인증</a:t>
            </a:r>
            <a:r>
              <a:rPr lang="en-US" sz="2800" b="0" i="0" u="none" strike="noStrike">
                <a:solidFill>
                  <a:srgbClr val="F5F8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5F8FF"/>
                </a:solidFill>
                <a:ea typeface="Pretendard SemiBold"/>
              </a:rPr>
              <a:t>시스템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93300" y="7569200"/>
            <a:ext cx="6959600" cy="196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9400"/>
              </a:lnSpc>
            </a:pPr>
            <a:r>
              <a:rPr lang="en-US" sz="23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 dirty="0">
                <a:solidFill>
                  <a:srgbClr val="365BC5"/>
                </a:solidFill>
                <a:ea typeface="Pretendard Regular"/>
              </a:rPr>
              <a:t>관리자</a:t>
            </a:r>
            <a:r>
              <a:rPr lang="en-US" sz="23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365BC5"/>
                </a:solidFill>
                <a:ea typeface="Pretendard Regular"/>
              </a:rPr>
              <a:t>비밀번호</a:t>
            </a:r>
            <a:r>
              <a:rPr lang="en-US" sz="23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365BC5"/>
                </a:solidFill>
                <a:ea typeface="Pretendard Regular"/>
              </a:rPr>
              <a:t>확인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 dirty="0">
                <a:solidFill>
                  <a:srgbClr val="365BC5"/>
                </a:solidFill>
                <a:ea typeface="Pretendard Regular"/>
              </a:rPr>
              <a:t>메뉴</a:t>
            </a:r>
            <a:r>
              <a:rPr lang="en-US" sz="23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365BC5"/>
                </a:solidFill>
                <a:ea typeface="Pretendard Regular"/>
              </a:rPr>
              <a:t>접근</a:t>
            </a:r>
            <a:r>
              <a:rPr lang="en-US" sz="23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365BC5"/>
                </a:solidFill>
                <a:ea typeface="Pretendard Regular"/>
              </a:rPr>
              <a:t>권한</a:t>
            </a:r>
            <a:r>
              <a:rPr lang="en-US" sz="23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 dirty="0">
                <a:solidFill>
                  <a:srgbClr val="365BC5"/>
                </a:solidFill>
                <a:ea typeface="Pretendard Regular"/>
              </a:rPr>
              <a:t>제어</a:t>
            </a:r>
            <a:endParaRPr lang="ko-KR" sz="23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44800"/>
            <a:ext cx="8153400" cy="3314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844800"/>
            <a:ext cx="8153400" cy="762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71600" y="2959100"/>
            <a:ext cx="7073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5F8FF"/>
                </a:solidFill>
                <a:ea typeface="Pretendard SemiBold"/>
              </a:rPr>
              <a:t>메인메뉴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5100" y="3886200"/>
            <a:ext cx="6959600" cy="196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대여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가능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자전거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확인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자전거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대여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및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반납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고장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신고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관리자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메뉴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접근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527800"/>
            <a:ext cx="8153400" cy="3314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6527800"/>
            <a:ext cx="8153400" cy="762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71600" y="6642100"/>
            <a:ext cx="7073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5F8FF"/>
                </a:solidFill>
                <a:ea typeface="Pretendard SemiBold"/>
              </a:rPr>
              <a:t>데이터</a:t>
            </a:r>
            <a:r>
              <a:rPr lang="en-US" sz="2800" b="0" i="0" u="none" strike="noStrike">
                <a:solidFill>
                  <a:srgbClr val="F5F8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5F8FF"/>
                </a:solidFill>
                <a:ea typeface="Pretendard SemiBold"/>
              </a:rPr>
              <a:t>관리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35100" y="7569200"/>
            <a:ext cx="6959600" cy="196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자전거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정보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저장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대여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정보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기록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외부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txt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파일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활용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실시간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데이터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갱신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49300"/>
            <a:ext cx="16611600" cy="1841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051800" y="4432300"/>
            <a:ext cx="3911600" cy="825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700" b="0" i="0" u="none" strike="noStrike">
                <a:solidFill>
                  <a:srgbClr val="F5F8FF"/>
                </a:solidFill>
                <a:ea typeface="Pretendard ExtraBold"/>
              </a:rPr>
              <a:t>파일</a:t>
            </a:r>
            <a:r>
              <a:rPr lang="en-US" sz="4700" b="0" i="0" u="none" strike="noStrike">
                <a:solidFill>
                  <a:srgbClr val="F5F8FF"/>
                </a:solidFill>
                <a:latin typeface="Pretendard ExtraBold"/>
              </a:rPr>
              <a:t>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26400" y="5892800"/>
            <a:ext cx="3479800" cy="290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- txt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파일</a:t>
            </a: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읽기</a:t>
            </a:r>
          </a:p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파싱</a:t>
            </a:r>
          </a:p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정보</a:t>
            </a: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저장</a:t>
            </a:r>
          </a:p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실시간</a:t>
            </a: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갱신</a:t>
            </a:r>
          </a:p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오류</a:t>
            </a: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처리</a:t>
            </a:r>
          </a:p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백업</a:t>
            </a: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관리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데이터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관리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3005205"/>
            <a:ext cx="8604275" cy="617237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001375"/>
            <a:ext cx="7664823" cy="6181768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74558" y="3135160"/>
            <a:ext cx="4089400" cy="749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200" b="0" i="0" u="none" strike="noStrike">
                <a:solidFill>
                  <a:srgbClr val="365BC5"/>
                </a:solidFill>
                <a:ea typeface="Pretendard ExtraBold"/>
              </a:rPr>
              <a:t>자전거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9158" y="4163860"/>
            <a:ext cx="56769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ID</a:t>
            </a:r>
            <a:endParaRPr lang="ko-KR"/>
          </a:p>
          <a:p>
            <a:pPr algn="just">
              <a:lnSpc>
                <a:spcPct val="149400"/>
              </a:lnSpc>
            </a:pP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상태</a:t>
            </a:r>
            <a:r>
              <a:rPr lang="en-US" sz="22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정보</a:t>
            </a:r>
            <a:r>
              <a:rPr lang="ko-KR" altLang="en-US" sz="2200" dirty="0">
                <a:solidFill>
                  <a:srgbClr val="365BC5"/>
                </a:solidFill>
                <a:ea typeface="Pretendard Regular"/>
              </a:rPr>
              <a:t> </a:t>
            </a:r>
            <a:r>
              <a:rPr lang="en-US" altLang="ko-KR" sz="2200" dirty="0">
                <a:solidFill>
                  <a:srgbClr val="365BC5"/>
                </a:solidFill>
                <a:ea typeface="Pretendard Regular"/>
              </a:rPr>
              <a:t>(</a:t>
            </a:r>
            <a:r>
              <a:rPr lang="ko-KR" altLang="en-US" sz="2200" dirty="0">
                <a:solidFill>
                  <a:srgbClr val="365BC5"/>
                </a:solidFill>
                <a:ea typeface="Pretendard Regular"/>
              </a:rPr>
              <a:t> 대여 가능, 불가능, 고장)</a:t>
            </a:r>
            <a:endParaRPr lang="ko-KR" dirty="0"/>
          </a:p>
          <a:p>
            <a:pPr lvl="0" algn="just">
              <a:lnSpc>
                <a:spcPct val="149400"/>
              </a:lnSpc>
            </a:pP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저장</a:t>
            </a:r>
            <a:r>
              <a:rPr lang="en-US" sz="22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및</a:t>
            </a:r>
            <a:r>
              <a:rPr lang="en-US" sz="22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관리</a:t>
            </a:r>
            <a:endParaRPr lang="ko-KR" sz="22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209240" y="4882715"/>
            <a:ext cx="5442037" cy="190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대여자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전화번호</a:t>
            </a:r>
          </a:p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자전거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ID</a:t>
            </a:r>
          </a:p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대여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시간</a:t>
            </a:r>
          </a:p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대여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금액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72009" y="3549215"/>
            <a:ext cx="3917168" cy="749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200" b="0" i="0" u="none" strike="noStrike">
                <a:solidFill>
                  <a:srgbClr val="365BC5"/>
                </a:solidFill>
                <a:ea typeface="Pretendard ExtraBold"/>
              </a:rPr>
              <a:t>대여정보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1315" y="31315"/>
            <a:ext cx="18288000" cy="10287000"/>
          </a:xfrm>
          <a:prstGeom prst="rect">
            <a:avLst/>
          </a:prstGeom>
        </p:spPr>
      </p:pic>
      <p:pic>
        <p:nvPicPr>
          <p:cNvPr id="33" name="Picture 5" descr="스크린샷, 직사각형, 화이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7802751-EABE-93EE-3D48-8B5360565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75" y="3017032"/>
            <a:ext cx="8536835" cy="670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749300"/>
            <a:ext cx="16611600" cy="184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142" y="3017033"/>
            <a:ext cx="7112000" cy="6705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896600" y="4800600"/>
            <a:ext cx="58928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대여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가능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자전거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확인</a:t>
            </a:r>
          </a:p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자전거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대여</a:t>
            </a:r>
          </a:p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대여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반납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93500" y="3454400"/>
            <a:ext cx="5372100" cy="762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주요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96600" y="6743700"/>
            <a:ext cx="5880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49400"/>
              </a:lnSpc>
            </a:pPr>
            <a:r>
              <a:rPr lang="en-US" sz="22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고장</a:t>
            </a:r>
            <a:r>
              <a:rPr lang="en-US" sz="22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신고</a:t>
            </a:r>
          </a:p>
          <a:p>
            <a:pPr lvl="0" algn="just">
              <a:lnSpc>
                <a:spcPct val="149400"/>
              </a:lnSpc>
            </a:pPr>
            <a:r>
              <a:rPr lang="en-US" sz="22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관리자</a:t>
            </a:r>
            <a:r>
              <a:rPr lang="en-US" sz="22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메뉴</a:t>
            </a:r>
            <a:r>
              <a:rPr lang="en-US" sz="22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접근</a:t>
            </a:r>
            <a:endParaRPr lang="ko-KR" sz="22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  <a:p>
            <a:pPr lvl="0" algn="just">
              <a:lnSpc>
                <a:spcPct val="149400"/>
              </a:lnSpc>
            </a:pPr>
            <a:r>
              <a:rPr lang="en-US" sz="22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직관적인</a:t>
            </a:r>
            <a:r>
              <a:rPr lang="en-US" sz="22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메뉴</a:t>
            </a:r>
            <a:r>
              <a:rPr lang="en-US" sz="22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구성</a:t>
            </a:r>
            <a:endParaRPr lang="ko-KR" sz="22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  <a:p>
            <a:pPr lvl="0" algn="just">
              <a:lnSpc>
                <a:spcPct val="149400"/>
              </a:lnSpc>
            </a:pPr>
            <a:endParaRPr lang="ko-KR" sz="22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051300" y="5638800"/>
            <a:ext cx="28067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000" b="0" i="0" u="none" strike="noStrike" dirty="0">
                <a:solidFill>
                  <a:srgbClr val="365BC5"/>
                </a:solidFill>
                <a:ea typeface="Cafe24 Shiningstar"/>
              </a:rPr>
              <a:t>반납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86248" y="3814349"/>
            <a:ext cx="2565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500" b="1" i="0" u="none" strike="noStrike" dirty="0">
                <a:solidFill>
                  <a:srgbClr val="365BC5"/>
                </a:solidFill>
                <a:ea typeface="Cafe24 Shiningstar"/>
              </a:rPr>
              <a:t>대여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36356" y="3867063"/>
            <a:ext cx="1778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4000" b="1" i="0" u="none" strike="noStrike" dirty="0">
                <a:solidFill>
                  <a:srgbClr val="365BC5"/>
                </a:solidFill>
                <a:ea typeface="Cafe24 Shiningstar"/>
              </a:rPr>
              <a:t>확인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7435" y="7592028"/>
            <a:ext cx="279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4300" b="1" i="0" u="none" strike="noStrike" dirty="0">
                <a:solidFill>
                  <a:srgbClr val="365BC5"/>
                </a:solidFill>
                <a:ea typeface="Cafe24 Shiningstar"/>
              </a:rPr>
              <a:t>신고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46900" y="7670800"/>
            <a:ext cx="22352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300" b="1" i="0" u="none" strike="noStrike" dirty="0">
                <a:solidFill>
                  <a:srgbClr val="365BC5"/>
                </a:solidFill>
                <a:ea typeface="Cafe24 Shiningstar"/>
              </a:rPr>
              <a:t>관리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메인메뉴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기능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2B710A17-FBEB-9C53-61C0-378180957131}"/>
                  </a:ext>
                </a:extLst>
              </p14:cNvPr>
              <p14:cNvContentPartPr/>
              <p14:nvPr/>
            </p14:nvContentPartPr>
            <p14:xfrm>
              <a:off x="-1064711" y="3632547"/>
              <a:ext cx="15657" cy="15657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2B710A17-FBEB-9C53-61C0-3781809571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831904" y="2865354"/>
                <a:ext cx="1565700" cy="1565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05F5A45D-186F-7BE3-B650-CBF6A53F9502}"/>
                  </a:ext>
                </a:extLst>
              </p14:cNvPr>
              <p14:cNvContentPartPr/>
              <p14:nvPr/>
            </p14:nvContentPartPr>
            <p14:xfrm>
              <a:off x="-2552177" y="4650287"/>
              <a:ext cx="15657" cy="15657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05F5A45D-186F-7BE3-B650-CBF6A53F95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335027" y="3867437"/>
                <a:ext cx="1565700" cy="1565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14D711A0-12D6-B1C5-0EFD-8FB94C2877ED}"/>
                  </a:ext>
                </a:extLst>
              </p14:cNvPr>
              <p14:cNvContentPartPr/>
              <p14:nvPr/>
            </p14:nvContentPartPr>
            <p14:xfrm>
              <a:off x="6086699" y="6361041"/>
              <a:ext cx="1619746" cy="1619746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14D711A0-12D6-B1C5-0EFD-8FB94C2877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68702" y="6343044"/>
                <a:ext cx="1655380" cy="1655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9B2F3256-2B9C-B333-B25A-F5929D370219}"/>
                  </a:ext>
                </a:extLst>
              </p14:cNvPr>
              <p14:cNvContentPartPr/>
              <p14:nvPr/>
            </p14:nvContentPartPr>
            <p14:xfrm>
              <a:off x="5963213" y="5785725"/>
              <a:ext cx="15669" cy="15657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9B2F3256-2B9C-B333-B25A-F5929D37021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45803" y="5760472"/>
                <a:ext cx="50141" cy="65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06AE73C7-6279-C2D6-8D5E-6B64DD1CD404}"/>
                  </a:ext>
                </a:extLst>
              </p14:cNvPr>
              <p14:cNvContentPartPr/>
              <p14:nvPr/>
            </p14:nvContentPartPr>
            <p14:xfrm>
              <a:off x="5988433" y="4572960"/>
              <a:ext cx="1722457" cy="1206077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06AE73C7-6279-C2D6-8D5E-6B64DD1CD40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70438" y="4555324"/>
                <a:ext cx="1758087" cy="1241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4DBCF477-56D9-5D6E-AADC-5E2115FE617C}"/>
                  </a:ext>
                </a:extLst>
              </p14:cNvPr>
              <p14:cNvContentPartPr/>
              <p14:nvPr/>
            </p14:nvContentPartPr>
            <p14:xfrm>
              <a:off x="3120802" y="6620717"/>
              <a:ext cx="1665590" cy="1166258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4DBCF477-56D9-5D6E-AADC-5E2115FE617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02807" y="6602725"/>
                <a:ext cx="1701220" cy="1201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FDFEE606-5467-2953-5887-36552C413B2A}"/>
                  </a:ext>
                </a:extLst>
              </p14:cNvPr>
              <p14:cNvContentPartPr/>
              <p14:nvPr/>
            </p14:nvContentPartPr>
            <p14:xfrm>
              <a:off x="-1503122" y="2113766"/>
              <a:ext cx="15657" cy="15657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FDFEE606-5467-2953-5887-36552C413B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270315" y="1330916"/>
                <a:ext cx="1565700" cy="1565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0044430B-2C5D-CB9C-0181-50396CE64070}"/>
                  </a:ext>
                </a:extLst>
              </p14:cNvPr>
              <p14:cNvContentPartPr/>
              <p14:nvPr/>
            </p14:nvContentPartPr>
            <p14:xfrm>
              <a:off x="-2489547" y="4149246"/>
              <a:ext cx="15657" cy="15657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0044430B-2C5D-CB9C-0181-50396CE640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256740" y="3382053"/>
                <a:ext cx="1565700" cy="1565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17C058B3-2B9F-F641-525E-6174EC8FB7C0}"/>
                  </a:ext>
                </a:extLst>
              </p14:cNvPr>
              <p14:cNvContentPartPr/>
              <p14:nvPr/>
            </p14:nvContentPartPr>
            <p14:xfrm>
              <a:off x="3120362" y="4320609"/>
              <a:ext cx="1948009" cy="1467930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17C058B3-2B9F-F641-525E-6174EC8FB7C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02725" y="4302615"/>
                <a:ext cx="1983643" cy="150355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49300"/>
            <a:ext cx="16611600" cy="184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44800"/>
            <a:ext cx="4559300" cy="670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2844800"/>
            <a:ext cx="4559300" cy="670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7800" y="6273800"/>
            <a:ext cx="7112000" cy="326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7800" y="2844800"/>
            <a:ext cx="7112000" cy="3263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58900" y="4432300"/>
            <a:ext cx="3352800" cy="825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700" b="0" i="0" u="none" strike="noStrike">
                <a:solidFill>
                  <a:srgbClr val="365BC5"/>
                </a:solidFill>
                <a:ea typeface="Pretendard ExtraBold"/>
              </a:rPr>
              <a:t>목록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3500" y="5892800"/>
            <a:ext cx="3479800" cy="290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49400"/>
              </a:lnSpc>
            </a:pPr>
            <a:r>
              <a:rPr lang="en-US" sz="22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전체</a:t>
            </a:r>
            <a:r>
              <a:rPr lang="en-US" sz="22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자전거</a:t>
            </a:r>
          </a:p>
          <a:p>
            <a:pPr lvl="0" algn="just">
              <a:lnSpc>
                <a:spcPct val="149400"/>
              </a:lnSpc>
            </a:pPr>
            <a:r>
              <a:rPr lang="en-US" sz="2200" b="0" i="0" u="none" strike="noStrike" dirty="0">
                <a:solidFill>
                  <a:srgbClr val="365BC5"/>
                </a:solidFill>
                <a:latin typeface="Pretendard Regular"/>
              </a:rPr>
              <a:t>  </a:t>
            </a: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목록</a:t>
            </a:r>
            <a:r>
              <a:rPr lang="en-US" sz="22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조회</a:t>
            </a:r>
            <a:endParaRPr lang="ko-KR" sz="22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  <a:p>
            <a:pPr lvl="0" algn="just">
              <a:lnSpc>
                <a:spcPct val="149400"/>
              </a:lnSpc>
            </a:pPr>
            <a:r>
              <a:rPr lang="en-US" sz="22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상태별</a:t>
            </a:r>
            <a:r>
              <a:rPr lang="en-US" sz="22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분류</a:t>
            </a:r>
            <a:endParaRPr lang="ko-KR" sz="22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  <a:p>
            <a:pPr algn="just">
              <a:lnSpc>
                <a:spcPct val="149400"/>
              </a:lnSpc>
            </a:pPr>
            <a:r>
              <a:rPr lang="en-US" sz="22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대여</a:t>
            </a:r>
            <a:r>
              <a:rPr lang="en-US" sz="22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altLang="en-US" sz="2200" dirty="0">
                <a:solidFill>
                  <a:srgbClr val="365BC5"/>
                </a:solidFill>
                <a:ea typeface="Pretendard Regular"/>
              </a:rPr>
              <a:t>현황 확인</a:t>
            </a:r>
            <a:endParaRPr lang="ko-KR" sz="2200" b="0" i="0" u="none" strike="noStrike" dirty="0">
              <a:solidFill>
                <a:srgbClr val="365BC5"/>
              </a:solidFill>
              <a:ea typeface="Pretendard Regular"/>
            </a:endParaRPr>
          </a:p>
          <a:p>
            <a:pPr lvl="0" algn="just">
              <a:lnSpc>
                <a:spcPct val="149400"/>
              </a:lnSpc>
            </a:pPr>
            <a:endParaRPr lang="ko-KR" sz="22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21400" y="4432300"/>
            <a:ext cx="3911600" cy="825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700" b="0" i="0" u="none" strike="noStrike">
                <a:solidFill>
                  <a:srgbClr val="F5F8FF"/>
                </a:solidFill>
                <a:ea typeface="Pretendard ExtraBold"/>
              </a:rPr>
              <a:t>등록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96000" y="5892800"/>
            <a:ext cx="3479800" cy="290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49400"/>
              </a:lnSpc>
            </a:pPr>
            <a:r>
              <a:rPr lang="en-US" sz="2200" b="0" i="0" u="none" strike="noStrike" dirty="0">
                <a:solidFill>
                  <a:srgbClr val="F5F8FF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F5F8FF"/>
                </a:solidFill>
                <a:ea typeface="Pretendard Regular"/>
              </a:rPr>
              <a:t>새</a:t>
            </a:r>
            <a:r>
              <a:rPr lang="en-US" sz="2200" b="0" i="0" u="none" strike="noStrike" dirty="0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F5F8FF"/>
                </a:solidFill>
                <a:ea typeface="Pretendard Regular"/>
              </a:rPr>
              <a:t>자전거</a:t>
            </a:r>
            <a:r>
              <a:rPr lang="en-US" sz="2200" b="0" i="0" u="none" strike="noStrike" dirty="0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F5F8FF"/>
                </a:solidFill>
                <a:ea typeface="Pretendard Regular"/>
              </a:rPr>
              <a:t>시스템</a:t>
            </a:r>
            <a:r>
              <a:rPr lang="en-US" sz="2200" b="0" i="0" u="none" strike="noStrike" dirty="0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F5F8FF"/>
                </a:solidFill>
                <a:ea typeface="Pretendard Regular"/>
              </a:rPr>
              <a:t>등록</a:t>
            </a:r>
            <a:endParaRPr lang="ko-KR" sz="2200" b="0" i="0" u="none" strike="noStrike">
              <a:solidFill>
                <a:srgbClr val="F5F8FF"/>
              </a:solidFill>
              <a:ea typeface="Pretendard Regular"/>
              <a:cs typeface="Calibri"/>
            </a:endParaRPr>
          </a:p>
          <a:p>
            <a:pPr algn="just">
              <a:lnSpc>
                <a:spcPct val="149400"/>
              </a:lnSpc>
            </a:pPr>
            <a:r>
              <a:rPr lang="en-US" sz="2200" b="0" i="0" u="none" strike="noStrike" dirty="0">
                <a:solidFill>
                  <a:srgbClr val="F5F8FF"/>
                </a:solidFill>
                <a:latin typeface="Pretendard Regular"/>
              </a:rPr>
              <a:t>- ID </a:t>
            </a:r>
            <a:r>
              <a:rPr lang="ko-KR" altLang="en-US" sz="2200" dirty="0">
                <a:solidFill>
                  <a:srgbClr val="F5F8FF"/>
                </a:solidFill>
                <a:latin typeface="Pretendard Regular"/>
                <a:ea typeface="Pretendard Regular"/>
              </a:rPr>
              <a:t>숫자로</a:t>
            </a:r>
            <a:r>
              <a:rPr lang="en-US" altLang="ko-KR" sz="2200" dirty="0">
                <a:solidFill>
                  <a:srgbClr val="F5F8FF"/>
                </a:solidFill>
                <a:latin typeface="Pretendard Regular"/>
                <a:ea typeface="Pretendard Regular"/>
              </a:rPr>
              <a:t> </a:t>
            </a:r>
            <a:r>
              <a:rPr lang="ko-KR" sz="2200" b="0" i="0" u="none" strike="noStrike" dirty="0">
                <a:solidFill>
                  <a:srgbClr val="F5F8FF"/>
                </a:solidFill>
                <a:ea typeface="Pretendard Regular"/>
              </a:rPr>
              <a:t>생성</a:t>
            </a:r>
            <a:endParaRPr lang="ko-KR" sz="2200" b="0" i="0" u="none" strike="noStrike" dirty="0">
              <a:solidFill>
                <a:srgbClr val="F5F8FF"/>
              </a:solidFill>
              <a:ea typeface="Pretendard Regular"/>
              <a:cs typeface="Calibri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782300" y="3225800"/>
            <a:ext cx="5372100" cy="749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200" b="0" i="0" u="none" strike="noStrike">
                <a:solidFill>
                  <a:srgbClr val="365BC5"/>
                </a:solidFill>
                <a:ea typeface="Pretendard ExtraBold"/>
              </a:rPr>
              <a:t>삭제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69600" y="4267200"/>
            <a:ext cx="62357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49400"/>
              </a:lnSpc>
            </a:pPr>
            <a:r>
              <a:rPr lang="en-US" sz="22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자전거</a:t>
            </a:r>
            <a:r>
              <a:rPr lang="en-US" sz="22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제거</a:t>
            </a:r>
          </a:p>
          <a:p>
            <a:pPr lvl="0" algn="just">
              <a:lnSpc>
                <a:spcPct val="149400"/>
              </a:lnSpc>
            </a:pPr>
            <a:r>
              <a:rPr lang="en-US" sz="22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시스템</a:t>
            </a:r>
            <a:r>
              <a:rPr lang="en-US" sz="22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업데이트</a:t>
            </a:r>
            <a:endParaRPr lang="ko-KR" sz="22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782300" y="6642100"/>
            <a:ext cx="4775200" cy="749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200" b="0" i="0" u="none" strike="noStrike">
                <a:solidFill>
                  <a:srgbClr val="365BC5"/>
                </a:solidFill>
                <a:ea typeface="Pretendard ExtraBold"/>
              </a:rPr>
              <a:t>시스템</a:t>
            </a:r>
            <a:r>
              <a:rPr lang="en-US" sz="42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200" b="0" i="0" u="none" strike="noStrike">
                <a:solidFill>
                  <a:srgbClr val="365BC5"/>
                </a:solidFill>
                <a:ea typeface="Pretendard ExtraBold"/>
              </a:rPr>
              <a:t>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69600" y="7670800"/>
            <a:ext cx="62357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49400"/>
              </a:lnSpc>
            </a:pPr>
            <a:r>
              <a:rPr lang="en-US" sz="22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비밀번호</a:t>
            </a:r>
            <a:r>
              <a:rPr lang="en-US" sz="22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보안</a:t>
            </a:r>
          </a:p>
          <a:p>
            <a:pPr lvl="0" algn="just">
              <a:lnSpc>
                <a:spcPct val="149400"/>
              </a:lnSpc>
            </a:pPr>
            <a:r>
              <a:rPr lang="en-US" sz="22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데이터</a:t>
            </a:r>
            <a:r>
              <a:rPr lang="en-US" sz="22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365BC5"/>
                </a:solidFill>
                <a:ea typeface="Pretendard Regular"/>
              </a:rPr>
              <a:t>백업</a:t>
            </a:r>
            <a:endParaRPr lang="ko-KR" sz="22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  <a:p>
            <a:pPr lvl="0" algn="just">
              <a:lnSpc>
                <a:spcPct val="149400"/>
              </a:lnSpc>
            </a:pPr>
            <a:endParaRPr lang="ko-KR" sz="22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관리자메뉴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기능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44800"/>
            <a:ext cx="8153400" cy="670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844800"/>
            <a:ext cx="8153400" cy="670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49300"/>
            <a:ext cx="16611600" cy="184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844800"/>
            <a:ext cx="8153400" cy="101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844800"/>
            <a:ext cx="8153400" cy="1016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71600" y="3086100"/>
            <a:ext cx="7073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5F8FF"/>
                </a:solidFill>
                <a:ea typeface="Pretendard SemiBold"/>
              </a:rPr>
              <a:t>추상클래스</a:t>
            </a:r>
            <a:r>
              <a:rPr lang="en-US" sz="2800" b="0" i="0" u="none" strike="noStrike">
                <a:solidFill>
                  <a:srgbClr val="F5F8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5F8FF"/>
                </a:solidFill>
                <a:ea typeface="Pretendard SemiBold"/>
              </a:rPr>
              <a:t>사용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22500" y="4406900"/>
            <a:ext cx="5397500" cy="405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메뉴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시스템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기본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구조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공통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메서드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정의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하위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클래스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확장성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코드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재사용성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향상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일관된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구조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유지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유지보수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용이성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증대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구현의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강제성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부여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다형성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활용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가능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68000" y="4406900"/>
            <a:ext cx="5397500" cy="405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다중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상속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메서드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선언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표준화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클래스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간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결합도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감소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유연한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설계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가능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기능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모듈화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용이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확장성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높은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구조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인터페이스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분리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원칙</a:t>
            </a:r>
          </a:p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테스트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용이성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증가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추상화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활용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29800" y="3086100"/>
            <a:ext cx="7073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5F8FF"/>
                </a:solidFill>
                <a:ea typeface="Pretendard SemiBold"/>
              </a:rPr>
              <a:t>인터페이스</a:t>
            </a:r>
            <a:r>
              <a:rPr lang="en-US" sz="2800" b="0" i="0" u="none" strike="noStrike">
                <a:solidFill>
                  <a:srgbClr val="F5F8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5F8FF"/>
                </a:solidFill>
                <a:ea typeface="Pretendard SemiBold"/>
              </a:rPr>
              <a:t>구현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749300"/>
            <a:ext cx="16624300" cy="184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44800"/>
            <a:ext cx="16611600" cy="670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6051" y="2844800"/>
            <a:ext cx="8216900" cy="6705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52600" y="3365500"/>
            <a:ext cx="6248400" cy="660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3700" b="0" i="0" u="none" strike="noStrike">
                <a:solidFill>
                  <a:srgbClr val="365BC5"/>
                </a:solidFill>
                <a:ea typeface="Pretendard SemiBold"/>
              </a:rPr>
              <a:t>데이터</a:t>
            </a:r>
            <a:r>
              <a:rPr lang="en-US" sz="3700" b="0" i="0" u="none" strike="noStrike">
                <a:solidFill>
                  <a:srgbClr val="365BC5"/>
                </a:solidFill>
                <a:latin typeface="Pretendard SemiBold"/>
              </a:rPr>
              <a:t> </a:t>
            </a:r>
            <a:r>
              <a:rPr lang="ko-KR" sz="3700" b="0" i="0" u="none" strike="noStrike">
                <a:solidFill>
                  <a:srgbClr val="365BC5"/>
                </a:solidFill>
                <a:ea typeface="Pretendard SemiBold"/>
              </a:rPr>
              <a:t>읽기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7200" y="4800600"/>
            <a:ext cx="6210300" cy="445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- txt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파일에서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자전거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정보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읽기</a:t>
            </a:r>
            <a:endParaRPr lang="ko-KR" sz="28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대여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정보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파일에서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로드</a:t>
            </a:r>
            <a:endParaRPr lang="ko-KR" sz="2800" b="0" i="0" u="none" strike="noStrike">
              <a:solidFill>
                <a:srgbClr val="365BC5"/>
              </a:solidFill>
              <a:ea typeface="Pretendard Regular"/>
              <a:cs typeface="Calibri"/>
            </a:endParaRPr>
          </a:p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프로그램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시작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시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자동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로딩</a:t>
            </a:r>
            <a:endParaRPr lang="ko-KR" sz="2800" b="0" i="0" u="none" strike="noStrike">
              <a:solidFill>
                <a:srgbClr val="365BC5"/>
              </a:solidFill>
              <a:ea typeface="Pretendard Regular"/>
              <a:cs typeface="Calibr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외부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파일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처리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28300" y="3365500"/>
            <a:ext cx="6248400" cy="660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3700" b="0" i="0" u="none" strike="noStrike">
                <a:solidFill>
                  <a:srgbClr val="365BC5"/>
                </a:solidFill>
                <a:ea typeface="Pretendard SemiBold"/>
              </a:rPr>
              <a:t>데이터</a:t>
            </a:r>
            <a:r>
              <a:rPr lang="en-US" sz="3700" b="0" i="0" u="none" strike="noStrike">
                <a:solidFill>
                  <a:srgbClr val="365BC5"/>
                </a:solidFill>
                <a:latin typeface="Pretendard SemiBold"/>
              </a:rPr>
              <a:t> </a:t>
            </a:r>
            <a:r>
              <a:rPr lang="ko-KR" sz="3700" b="0" i="0" u="none" strike="noStrike">
                <a:solidFill>
                  <a:srgbClr val="365BC5"/>
                </a:solidFill>
                <a:ea typeface="Pretendard SemiBold"/>
              </a:rPr>
              <a:t>저장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90200" y="4800600"/>
            <a:ext cx="6210300" cy="372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자전거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상태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변경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시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저장</a:t>
            </a:r>
            <a:endParaRPr lang="ko-KR" sz="28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대여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/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반납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정보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기록</a:t>
            </a:r>
            <a:endParaRPr lang="ko-KR" sz="28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주기적인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데이터</a:t>
            </a:r>
            <a:r>
              <a:rPr lang="en-US" sz="28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365BC5"/>
                </a:solidFill>
                <a:ea typeface="Pretendard Regular"/>
              </a:rPr>
              <a:t>백업</a:t>
            </a:r>
            <a:endParaRPr lang="ko-KR" sz="28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  <a:p>
            <a:pPr lvl="0" algn="ctr">
              <a:lnSpc>
                <a:spcPct val="99600"/>
              </a:lnSpc>
            </a:pPr>
            <a:endParaRPr lang="ko-KR" sz="2800" b="0" i="0" u="none" strike="noStrike" dirty="0">
              <a:solidFill>
                <a:srgbClr val="365BC5"/>
              </a:solidFill>
              <a:ea typeface="Pretendard Regular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94</cp:revision>
  <dcterms:created xsi:type="dcterms:W3CDTF">2006-08-16T00:00:00Z</dcterms:created>
  <dcterms:modified xsi:type="dcterms:W3CDTF">2025-04-13T06:24:08Z</dcterms:modified>
</cp:coreProperties>
</file>